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Lst>
  <p:notesMasterIdLst>
    <p:notesMasterId r:id="rId24"/>
  </p:notesMasterIdLst>
  <p:sldIdLst>
    <p:sldId id="257" r:id="rId3"/>
    <p:sldId id="285" r:id="rId4"/>
    <p:sldId id="269" r:id="rId5"/>
    <p:sldId id="266" r:id="rId6"/>
    <p:sldId id="268" r:id="rId7"/>
    <p:sldId id="261" r:id="rId8"/>
    <p:sldId id="270" r:id="rId9"/>
    <p:sldId id="291" r:id="rId10"/>
    <p:sldId id="293" r:id="rId11"/>
    <p:sldId id="292" r:id="rId12"/>
    <p:sldId id="271" r:id="rId13"/>
    <p:sldId id="274" r:id="rId14"/>
    <p:sldId id="272" r:id="rId15"/>
    <p:sldId id="262" r:id="rId16"/>
    <p:sldId id="290" r:id="rId17"/>
    <p:sldId id="289" r:id="rId18"/>
    <p:sldId id="263" r:id="rId19"/>
    <p:sldId id="284" r:id="rId20"/>
    <p:sldId id="265" r:id="rId21"/>
    <p:sldId id="288" r:id="rId22"/>
    <p:sldId id="28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820018"/>
    <a:srgbClr val="8A2434"/>
    <a:srgbClr val="72634D"/>
    <a:srgbClr val="CEC7C8"/>
    <a:srgbClr val="F5F5F5"/>
    <a:srgbClr val="EAE9E5"/>
    <a:srgbClr val="FFFFFF"/>
    <a:srgbClr val="C6B6B8"/>
    <a:srgbClr val="DFD4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A0047-0427-4439-98EF-055A9DAB4413}" v="564" dt="2019-12-02T23:40:30.246"/>
    <p1510:client id="{2581B87E-4220-05AC-788E-24980F6AEC27}" v="255" dt="2019-12-02T17:53:49.943"/>
    <p1510:client id="{2CE99256-ED84-1195-A323-B89425303665}" v="11" dt="2019-12-02T22:44:32.650"/>
    <p1510:client id="{317B9F5E-7E8D-5403-D1DD-3665B7B279CF}" v="1" dt="2019-12-03T05:57:37.941"/>
    <p1510:client id="{4A6C3028-6A25-5A65-ED47-497E90291EB1}" v="4" dt="2019-12-02T22:52:23.178"/>
    <p1510:client id="{63058805-E915-4B81-A34F-0F3CC5F1A9ED}" v="88" dt="2019-12-02T23:06:12.060"/>
    <p1510:client id="{64B47F4A-1B23-FDD9-D604-0A5FFD198866}" v="13" dt="2019-12-02T16:56:09.898"/>
    <p1510:client id="{6F1096E0-7D0D-2E12-DC4B-8227711DA9FF}" v="17" dt="2019-12-03T02:23:41.260"/>
    <p1510:client id="{77977D99-268E-2452-24AE-7CBDAE381114}" v="1" dt="2019-12-02T16:54:58.766"/>
    <p1510:client id="{7E87E5EB-CCEE-41AB-6B6E-AF9E73F153B6}" v="1" dt="2019-12-03T05:54:57.513"/>
    <p1510:client id="{88445029-1540-D145-2BFB-8CF3B27F4664}" v="279" dt="2019-12-02T18:03:37.777"/>
    <p1510:client id="{8DF2625C-9254-D253-FAE8-B277EF9E6A28}" v="139" dt="2019-12-02T23:07:56.452"/>
    <p1510:client id="{E0663B81-900D-4A53-9B73-6D308E8DABC2}" v="1" dt="2019-12-03T13:26:19.688"/>
    <p1510:client id="{F9288C2D-8605-4363-9A0D-52CD925B72A8}" v="4" dt="2019-12-03T06:02:21.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9666" autoAdjust="0"/>
  </p:normalViewPr>
  <p:slideViewPr>
    <p:cSldViewPr snapToGrid="0">
      <p:cViewPr varScale="1">
        <p:scale>
          <a:sx n="40" d="100"/>
          <a:sy n="40" d="100"/>
        </p:scale>
        <p:origin x="267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a:solidFill>
          <a:srgbClr val="8A2434"/>
        </a:solidFill>
      </dgm:spPr>
      <dgm:t>
        <a:bodyPr/>
        <a:lstStyle/>
        <a:p>
          <a:r>
            <a:rPr lang="en-CA" sz="800" b="1">
              <a:solidFill>
                <a:srgbClr val="EAE9E5"/>
              </a:solidFill>
              <a:latin typeface="Verdana"/>
              <a:ea typeface="Verdana"/>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dgm:t>
        <a:bodyPr/>
        <a:lstStyle/>
        <a:p>
          <a:pPr rtl="0"/>
          <a:r>
            <a:rPr lang="en-CA" sz="800" b="1">
              <a:latin typeface="Verdana"/>
              <a:ea typeface="Verdana"/>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dgm:t>
        <a:bodyPr/>
        <a:lstStyle/>
        <a:p>
          <a:r>
            <a:rPr lang="en-CA" sz="800" b="1">
              <a:latin typeface="Verdana"/>
              <a:ea typeface="Verdana"/>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a:ea typeface="Verdana"/>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6554BF69-E79B-4682-9ABD-24405C7171D6}" type="presOf" srcId="{45C67B35-AAD4-4124-BEBF-D8D812365D82}" destId="{D4408080-F0BF-4089-B5EE-0380160FF281}" srcOrd="0" destOrd="0" presId="urn:microsoft.com/office/officeart/2005/8/layout/chevron1"/>
    <dgm:cxn modelId="{2FC8E46E-6E45-4194-B54B-0236F490AA64}" type="presOf" srcId="{EC21E010-E92F-44E0-B464-8044835A0863}" destId="{0B178AF0-0E06-4D65-A8FE-7CC3FF532238}" srcOrd="0" destOrd="0" presId="urn:microsoft.com/office/officeart/2005/8/layout/chevron1"/>
    <dgm:cxn modelId="{345E4C55-CCF6-468A-BF02-77AB3DF1273D}" type="presOf" srcId="{D8C4DD98-965B-4386-B8A2-4C7765DC4C76}" destId="{0E1A310D-4207-42B2-943A-2F6F675E7F22}" srcOrd="0" destOrd="0" presId="urn:microsoft.com/office/officeart/2005/8/layout/chevron1"/>
    <dgm:cxn modelId="{CD3ECBB0-7214-4308-B2F7-2CF326A75C5E}" type="presOf" srcId="{895AE2AD-556A-42A2-8CDA-8C003091DA96}" destId="{E4E6C44F-5F5C-44F6-B26E-21D9D4CAA55D}"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519AB4BE-0C25-43D5-9805-A036C0EC5B51}" type="presOf" srcId="{4077935A-C3B9-402A-8E7C-F6135161365F}" destId="{C299B32D-D168-43EA-A021-FE33A72F0521}" srcOrd="0" destOrd="0" presId="urn:microsoft.com/office/officeart/2005/8/layout/chevron1"/>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F965ACEE-7B02-48F5-BEBF-2D0AFAF6D0A8}" srcId="{C19DFB5D-1277-4E5A-B9BC-0CB1DCE9F699}" destId="{EC21E010-E92F-44E0-B464-8044835A0863}" srcOrd="2" destOrd="0" parTransId="{28E6B132-CBEE-42FA-AE93-2031419D8162}" sibTransId="{3285D79D-4153-4F0B-BC2C-BA080D2D8A4B}"/>
    <dgm:cxn modelId="{FE9E9932-17F4-40EC-94F7-B0E91AE90B84}" type="presParOf" srcId="{F2A1662D-08A0-4096-A17A-ECD7BEF1FF49}" destId="{C299B32D-D168-43EA-A021-FE33A72F0521}" srcOrd="0" destOrd="0" presId="urn:microsoft.com/office/officeart/2005/8/layout/chevron1"/>
    <dgm:cxn modelId="{C219D56E-2CEC-4FFB-925E-A6B941A6343A}" type="presParOf" srcId="{F2A1662D-08A0-4096-A17A-ECD7BEF1FF49}" destId="{D688D9E4-65A9-46CF-9C0B-6C1A3C45F426}" srcOrd="1" destOrd="0" presId="urn:microsoft.com/office/officeart/2005/8/layout/chevron1"/>
    <dgm:cxn modelId="{000F9DF6-A8D0-492A-AA28-C1FADD462CC0}" type="presParOf" srcId="{F2A1662D-08A0-4096-A17A-ECD7BEF1FF49}" destId="{0E1A310D-4207-42B2-943A-2F6F675E7F22}" srcOrd="2" destOrd="0" presId="urn:microsoft.com/office/officeart/2005/8/layout/chevron1"/>
    <dgm:cxn modelId="{68315898-AA2C-41C5-BD92-053E136F84E2}" type="presParOf" srcId="{F2A1662D-08A0-4096-A17A-ECD7BEF1FF49}" destId="{8A65B8DA-F0DA-4F5B-B1DB-060D0448F66E}" srcOrd="3" destOrd="0" presId="urn:microsoft.com/office/officeart/2005/8/layout/chevron1"/>
    <dgm:cxn modelId="{2A0A4B6E-69C0-4106-A690-1F11C157CA2C}" type="presParOf" srcId="{F2A1662D-08A0-4096-A17A-ECD7BEF1FF49}" destId="{0B178AF0-0E06-4D65-A8FE-7CC3FF532238}" srcOrd="4" destOrd="0" presId="urn:microsoft.com/office/officeart/2005/8/layout/chevron1"/>
    <dgm:cxn modelId="{ABA0A919-4049-4290-BC74-C1BD0FC6BBA1}" type="presParOf" srcId="{F2A1662D-08A0-4096-A17A-ECD7BEF1FF49}" destId="{2884E210-6EED-46CC-BB7D-425A998F2589}" srcOrd="5" destOrd="0" presId="urn:microsoft.com/office/officeart/2005/8/layout/chevron1"/>
    <dgm:cxn modelId="{89D57EBF-C433-47E3-B4A6-9F9D4DC2B73B}" type="presParOf" srcId="{F2A1662D-08A0-4096-A17A-ECD7BEF1FF49}" destId="{E4E6C44F-5F5C-44F6-B26E-21D9D4CAA55D}" srcOrd="6" destOrd="0" presId="urn:microsoft.com/office/officeart/2005/8/layout/chevron1"/>
    <dgm:cxn modelId="{2F5AE4AF-6705-4E13-A487-B1B8F3B47866}" type="presParOf" srcId="{F2A1662D-08A0-4096-A17A-ECD7BEF1FF49}" destId="{87C0C763-0A30-40EB-881C-E804540ED764}" srcOrd="7" destOrd="0" presId="urn:microsoft.com/office/officeart/2005/8/layout/chevron1"/>
    <dgm:cxn modelId="{4EA80AB0-CC91-4697-B350-61DEF19FFD08}"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a:ea typeface="Verdana"/>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dgm:t>
        <a:bodyPr/>
        <a:lstStyle/>
        <a:p>
          <a:pPr rtl="0"/>
          <a:r>
            <a:rPr lang="en-CA" sz="800" b="1">
              <a:latin typeface="Verdana"/>
              <a:ea typeface="Verdana"/>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a:solidFill>
          <a:srgbClr val="8A2434"/>
        </a:solidFill>
      </dgm:spPr>
      <dgm:t>
        <a:bodyPr/>
        <a:lstStyle/>
        <a:p>
          <a:r>
            <a:rPr lang="en-CA" sz="800" b="1">
              <a:solidFill>
                <a:srgbClr val="F4F4F4"/>
              </a:solidFill>
              <a:latin typeface="Verdana"/>
              <a:ea typeface="Verdana"/>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a:ea typeface="Verdana"/>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F6D5EB2A-9982-4C0F-B761-FB6EE4214C25}" type="presOf" srcId="{D8C4DD98-965B-4386-B8A2-4C7765DC4C76}" destId="{0E1A310D-4207-42B2-943A-2F6F675E7F22}"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950A8556-42F0-4565-A547-36766B6EA08F}" type="presOf" srcId="{4077935A-C3B9-402A-8E7C-F6135161365F}" destId="{C299B32D-D168-43EA-A021-FE33A72F0521}" srcOrd="0" destOrd="0" presId="urn:microsoft.com/office/officeart/2005/8/layout/chevron1"/>
    <dgm:cxn modelId="{76C0E7B2-02A1-4ACA-A4C4-CC8D90575C16}" type="presOf" srcId="{45C67B35-AAD4-4124-BEBF-D8D812365D82}" destId="{D4408080-F0BF-4089-B5EE-0380160FF281}"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096C78EC-D964-4993-9F5B-90CD25E4F419}" type="presOf" srcId="{EC21E010-E92F-44E0-B464-8044835A0863}" destId="{0B178AF0-0E06-4D65-A8FE-7CC3FF532238}" srcOrd="0" destOrd="0" presId="urn:microsoft.com/office/officeart/2005/8/layout/chevron1"/>
    <dgm:cxn modelId="{F965ACEE-7B02-48F5-BEBF-2D0AFAF6D0A8}" srcId="{C19DFB5D-1277-4E5A-B9BC-0CB1DCE9F699}" destId="{EC21E010-E92F-44E0-B464-8044835A0863}" srcOrd="2" destOrd="0" parTransId="{28E6B132-CBEE-42FA-AE93-2031419D8162}" sibTransId="{3285D79D-4153-4F0B-BC2C-BA080D2D8A4B}"/>
    <dgm:cxn modelId="{D703A858-5A51-49EF-A8E5-EDE2FBA8489D}" type="presParOf" srcId="{F2A1662D-08A0-4096-A17A-ECD7BEF1FF49}" destId="{C299B32D-D168-43EA-A021-FE33A72F0521}" srcOrd="0" destOrd="0" presId="urn:microsoft.com/office/officeart/2005/8/layout/chevron1"/>
    <dgm:cxn modelId="{6D29C1C6-D489-41F3-B54C-2047EBAD017B}" type="presParOf" srcId="{F2A1662D-08A0-4096-A17A-ECD7BEF1FF49}" destId="{D688D9E4-65A9-46CF-9C0B-6C1A3C45F426}" srcOrd="1" destOrd="0" presId="urn:microsoft.com/office/officeart/2005/8/layout/chevron1"/>
    <dgm:cxn modelId="{86B32BA8-D83B-4FAE-BDEC-EBA504D4A600}" type="presParOf" srcId="{F2A1662D-08A0-4096-A17A-ECD7BEF1FF49}" destId="{0E1A310D-4207-42B2-943A-2F6F675E7F22}" srcOrd="2" destOrd="0" presId="urn:microsoft.com/office/officeart/2005/8/layout/chevron1"/>
    <dgm:cxn modelId="{D2AC1C90-85AF-4CBA-8866-75584E374527}" type="presParOf" srcId="{F2A1662D-08A0-4096-A17A-ECD7BEF1FF49}" destId="{8A65B8DA-F0DA-4F5B-B1DB-060D0448F66E}" srcOrd="3" destOrd="0" presId="urn:microsoft.com/office/officeart/2005/8/layout/chevron1"/>
    <dgm:cxn modelId="{97A4C743-33D0-47AB-96D7-63BCEB4059C2}" type="presParOf" srcId="{F2A1662D-08A0-4096-A17A-ECD7BEF1FF49}" destId="{0B178AF0-0E06-4D65-A8FE-7CC3FF532238}" srcOrd="4" destOrd="0" presId="urn:microsoft.com/office/officeart/2005/8/layout/chevron1"/>
    <dgm:cxn modelId="{DB64DEFF-0218-4324-A896-C11DF2D682D9}" type="presParOf" srcId="{F2A1662D-08A0-4096-A17A-ECD7BEF1FF49}" destId="{2884E210-6EED-46CC-BB7D-425A998F2589}"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a:ea typeface="Verdana"/>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dgm:t>
        <a:bodyPr/>
        <a:lstStyle/>
        <a:p>
          <a:pPr rtl="0"/>
          <a:r>
            <a:rPr lang="en-CA" sz="800" b="1">
              <a:latin typeface="Verdana"/>
              <a:ea typeface="Verdana"/>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a:solidFill>
          <a:srgbClr val="8A2434"/>
        </a:solidFill>
      </dgm:spPr>
      <dgm:t>
        <a:bodyPr/>
        <a:lstStyle/>
        <a:p>
          <a:r>
            <a:rPr lang="en-CA" sz="800" b="1">
              <a:solidFill>
                <a:srgbClr val="F4F4F4"/>
              </a:solidFill>
              <a:latin typeface="Verdana"/>
              <a:ea typeface="Verdana"/>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a:ea typeface="Verdana"/>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F6D5EB2A-9982-4C0F-B761-FB6EE4214C25}" type="presOf" srcId="{D8C4DD98-965B-4386-B8A2-4C7765DC4C76}" destId="{0E1A310D-4207-42B2-943A-2F6F675E7F22}"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950A8556-42F0-4565-A547-36766B6EA08F}" type="presOf" srcId="{4077935A-C3B9-402A-8E7C-F6135161365F}" destId="{C299B32D-D168-43EA-A021-FE33A72F0521}" srcOrd="0" destOrd="0" presId="urn:microsoft.com/office/officeart/2005/8/layout/chevron1"/>
    <dgm:cxn modelId="{76C0E7B2-02A1-4ACA-A4C4-CC8D90575C16}" type="presOf" srcId="{45C67B35-AAD4-4124-BEBF-D8D812365D82}" destId="{D4408080-F0BF-4089-B5EE-0380160FF281}"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096C78EC-D964-4993-9F5B-90CD25E4F419}" type="presOf" srcId="{EC21E010-E92F-44E0-B464-8044835A0863}" destId="{0B178AF0-0E06-4D65-A8FE-7CC3FF532238}" srcOrd="0" destOrd="0" presId="urn:microsoft.com/office/officeart/2005/8/layout/chevron1"/>
    <dgm:cxn modelId="{F965ACEE-7B02-48F5-BEBF-2D0AFAF6D0A8}" srcId="{C19DFB5D-1277-4E5A-B9BC-0CB1DCE9F699}" destId="{EC21E010-E92F-44E0-B464-8044835A0863}" srcOrd="2" destOrd="0" parTransId="{28E6B132-CBEE-42FA-AE93-2031419D8162}" sibTransId="{3285D79D-4153-4F0B-BC2C-BA080D2D8A4B}"/>
    <dgm:cxn modelId="{D703A858-5A51-49EF-A8E5-EDE2FBA8489D}" type="presParOf" srcId="{F2A1662D-08A0-4096-A17A-ECD7BEF1FF49}" destId="{C299B32D-D168-43EA-A021-FE33A72F0521}" srcOrd="0" destOrd="0" presId="urn:microsoft.com/office/officeart/2005/8/layout/chevron1"/>
    <dgm:cxn modelId="{6D29C1C6-D489-41F3-B54C-2047EBAD017B}" type="presParOf" srcId="{F2A1662D-08A0-4096-A17A-ECD7BEF1FF49}" destId="{D688D9E4-65A9-46CF-9C0B-6C1A3C45F426}" srcOrd="1" destOrd="0" presId="urn:microsoft.com/office/officeart/2005/8/layout/chevron1"/>
    <dgm:cxn modelId="{86B32BA8-D83B-4FAE-BDEC-EBA504D4A600}" type="presParOf" srcId="{F2A1662D-08A0-4096-A17A-ECD7BEF1FF49}" destId="{0E1A310D-4207-42B2-943A-2F6F675E7F22}" srcOrd="2" destOrd="0" presId="urn:microsoft.com/office/officeart/2005/8/layout/chevron1"/>
    <dgm:cxn modelId="{D2AC1C90-85AF-4CBA-8866-75584E374527}" type="presParOf" srcId="{F2A1662D-08A0-4096-A17A-ECD7BEF1FF49}" destId="{8A65B8DA-F0DA-4F5B-B1DB-060D0448F66E}" srcOrd="3" destOrd="0" presId="urn:microsoft.com/office/officeart/2005/8/layout/chevron1"/>
    <dgm:cxn modelId="{97A4C743-33D0-47AB-96D7-63BCEB4059C2}" type="presParOf" srcId="{F2A1662D-08A0-4096-A17A-ECD7BEF1FF49}" destId="{0B178AF0-0E06-4D65-A8FE-7CC3FF532238}" srcOrd="4" destOrd="0" presId="urn:microsoft.com/office/officeart/2005/8/layout/chevron1"/>
    <dgm:cxn modelId="{DB64DEFF-0218-4324-A896-C11DF2D682D9}" type="presParOf" srcId="{F2A1662D-08A0-4096-A17A-ECD7BEF1FF49}" destId="{2884E210-6EED-46CC-BB7D-425A998F2589}"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F2A1662D-08A0-4096-A17A-ECD7BEF1FF49}" type="pres">
      <dgm:prSet presAssocID="{C19DFB5D-1277-4E5A-B9BC-0CB1DCE9F699}" presName="Name0" presStyleCnt="0">
        <dgm:presLayoutVars>
          <dgm:dir/>
          <dgm:animLvl val="lvl"/>
          <dgm:resizeHandles val="exact"/>
        </dgm:presLayoutVars>
      </dgm:prSet>
      <dgm:spPr/>
    </dgm:pt>
  </dgm:ptLst>
  <dgm:cxnLst>
    <dgm:cxn modelId="{AAA8C249-59B3-43EF-979A-DE31A19EA622}" type="presOf" srcId="{C19DFB5D-1277-4E5A-B9BC-0CB1DCE9F699}" destId="{F2A1662D-08A0-4096-A17A-ECD7BEF1FF49}"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a:solidFill>
          <a:srgbClr val="8A2434"/>
        </a:solidFill>
      </dgm:spPr>
      <dgm:t>
        <a:bodyPr/>
        <a:lstStyle/>
        <a:p>
          <a:r>
            <a:rPr lang="en-CA" sz="800" b="1">
              <a:solidFill>
                <a:srgbClr val="F5F5F5"/>
              </a:solidFill>
              <a:latin typeface="Verdana" panose="020B0604030504040204" pitchFamily="34" charset="0"/>
              <a:ea typeface="Verdana" panose="020B0604030504040204" pitchFamily="34" charset="0"/>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B1847D4-CFC6-4018-904B-B25DA6E160BF}">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Design</a:t>
          </a:r>
        </a:p>
      </dgm:t>
    </dgm:pt>
    <dgm:pt modelId="{74DBED38-4B51-41E3-9833-06D9304E350E}" type="parTrans" cxnId="{98140892-4AA0-431C-B6A3-00410891A69E}">
      <dgm:prSet/>
      <dgm:spPr/>
      <dgm:t>
        <a:bodyPr/>
        <a:lstStyle/>
        <a:p>
          <a:endParaRPr lang="en-CA"/>
        </a:p>
      </dgm:t>
    </dgm:pt>
    <dgm:pt modelId="{E7A7FF3F-F994-4235-B2B6-80DFF4A40D73}" type="sibTrans" cxnId="{98140892-4AA0-431C-B6A3-00410891A69E}">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F042D4C5-7530-4E52-A226-FCE9F8E4B04B}" type="pres">
      <dgm:prSet presAssocID="{FB1847D4-CFC6-4018-904B-B25DA6E160BF}" presName="parTxOnly" presStyleLbl="node1" presStyleIdx="2" presStyleCnt="5">
        <dgm:presLayoutVars>
          <dgm:chMax val="0"/>
          <dgm:chPref val="0"/>
          <dgm:bulletEnabled val="1"/>
        </dgm:presLayoutVars>
      </dgm:prSet>
      <dgm:spPr/>
    </dgm:pt>
    <dgm:pt modelId="{C8BFFD57-32C3-4F3B-9FDF-AA20D2FCEC00}" type="pres">
      <dgm:prSet presAssocID="{E7A7FF3F-F994-4235-B2B6-80DFF4A40D73}"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F6D5EB2A-9982-4C0F-B761-FB6EE4214C25}" type="presOf" srcId="{D8C4DD98-965B-4386-B8A2-4C7765DC4C76}" destId="{0E1A310D-4207-42B2-943A-2F6F675E7F22}"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950A8556-42F0-4565-A547-36766B6EA08F}" type="presOf" srcId="{4077935A-C3B9-402A-8E7C-F6135161365F}" destId="{C299B32D-D168-43EA-A021-FE33A72F0521}" srcOrd="0" destOrd="0" presId="urn:microsoft.com/office/officeart/2005/8/layout/chevron1"/>
    <dgm:cxn modelId="{98140892-4AA0-431C-B6A3-00410891A69E}" srcId="{C19DFB5D-1277-4E5A-B9BC-0CB1DCE9F699}" destId="{FB1847D4-CFC6-4018-904B-B25DA6E160BF}" srcOrd="2" destOrd="0" parTransId="{74DBED38-4B51-41E3-9833-06D9304E350E}" sibTransId="{E7A7FF3F-F994-4235-B2B6-80DFF4A40D73}"/>
    <dgm:cxn modelId="{76C0E7B2-02A1-4ACA-A4C4-CC8D90575C16}" type="presOf" srcId="{45C67B35-AAD4-4124-BEBF-D8D812365D82}" destId="{D4408080-F0BF-4089-B5EE-0380160FF281}"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EB97F4FB-7A20-4D76-88AB-D9B9FEEBF67B}" type="presOf" srcId="{FB1847D4-CFC6-4018-904B-B25DA6E160BF}" destId="{F042D4C5-7530-4E52-A226-FCE9F8E4B04B}" srcOrd="0" destOrd="0" presId="urn:microsoft.com/office/officeart/2005/8/layout/chevron1"/>
    <dgm:cxn modelId="{D703A858-5A51-49EF-A8E5-EDE2FBA8489D}" type="presParOf" srcId="{F2A1662D-08A0-4096-A17A-ECD7BEF1FF49}" destId="{C299B32D-D168-43EA-A021-FE33A72F0521}" srcOrd="0" destOrd="0" presId="urn:microsoft.com/office/officeart/2005/8/layout/chevron1"/>
    <dgm:cxn modelId="{6D29C1C6-D489-41F3-B54C-2047EBAD017B}" type="presParOf" srcId="{F2A1662D-08A0-4096-A17A-ECD7BEF1FF49}" destId="{D688D9E4-65A9-46CF-9C0B-6C1A3C45F426}" srcOrd="1" destOrd="0" presId="urn:microsoft.com/office/officeart/2005/8/layout/chevron1"/>
    <dgm:cxn modelId="{86B32BA8-D83B-4FAE-BDEC-EBA504D4A600}" type="presParOf" srcId="{F2A1662D-08A0-4096-A17A-ECD7BEF1FF49}" destId="{0E1A310D-4207-42B2-943A-2F6F675E7F22}" srcOrd="2" destOrd="0" presId="urn:microsoft.com/office/officeart/2005/8/layout/chevron1"/>
    <dgm:cxn modelId="{D2AC1C90-85AF-4CBA-8866-75584E374527}" type="presParOf" srcId="{F2A1662D-08A0-4096-A17A-ECD7BEF1FF49}" destId="{8A65B8DA-F0DA-4F5B-B1DB-060D0448F66E}" srcOrd="3" destOrd="0" presId="urn:microsoft.com/office/officeart/2005/8/layout/chevron1"/>
    <dgm:cxn modelId="{C67E7BE7-7AA8-45A4-96E3-7238A62E2430}" type="presParOf" srcId="{F2A1662D-08A0-4096-A17A-ECD7BEF1FF49}" destId="{F042D4C5-7530-4E52-A226-FCE9F8E4B04B}" srcOrd="4" destOrd="0" presId="urn:microsoft.com/office/officeart/2005/8/layout/chevron1"/>
    <dgm:cxn modelId="{F8E59E29-4856-435E-AC9F-68CC5E3F60AF}" type="presParOf" srcId="{F2A1662D-08A0-4096-A17A-ECD7BEF1FF49}" destId="{C8BFFD57-32C3-4F3B-9FDF-AA20D2FCEC00}"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F2A1662D-08A0-4096-A17A-ECD7BEF1FF49}" type="pres">
      <dgm:prSet presAssocID="{C19DFB5D-1277-4E5A-B9BC-0CB1DCE9F699}" presName="Name0" presStyleCnt="0">
        <dgm:presLayoutVars>
          <dgm:dir/>
          <dgm:animLvl val="lvl"/>
          <dgm:resizeHandles val="exact"/>
        </dgm:presLayoutVars>
      </dgm:prSet>
      <dgm:spPr/>
    </dgm:pt>
  </dgm:ptLst>
  <dgm:cxnLst>
    <dgm:cxn modelId="{AAA8C249-59B3-43EF-979A-DE31A19EA622}" type="presOf" srcId="{C19DFB5D-1277-4E5A-B9BC-0CB1DCE9F699}" destId="{F2A1662D-08A0-4096-A17A-ECD7BEF1FF49}"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a:solidFill>
          <a:srgbClr val="8A2434"/>
        </a:solidFill>
      </dgm:spPr>
      <dgm:t>
        <a:bodyPr/>
        <a:lstStyle/>
        <a:p>
          <a:r>
            <a:rPr lang="en-CA" sz="800" b="1">
              <a:solidFill>
                <a:srgbClr val="F5F5F5"/>
              </a:solidFill>
              <a:latin typeface="Verdana" panose="020B0604030504040204" pitchFamily="34" charset="0"/>
              <a:ea typeface="Verdana" panose="020B0604030504040204" pitchFamily="34" charset="0"/>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B1847D4-CFC6-4018-904B-B25DA6E160BF}">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Design</a:t>
          </a:r>
        </a:p>
      </dgm:t>
    </dgm:pt>
    <dgm:pt modelId="{74DBED38-4B51-41E3-9833-06D9304E350E}" type="parTrans" cxnId="{5CAB51B2-8E64-4EC7-985F-EFED67C0D06B}">
      <dgm:prSet/>
      <dgm:spPr/>
      <dgm:t>
        <a:bodyPr/>
        <a:lstStyle/>
        <a:p>
          <a:endParaRPr lang="en-CA"/>
        </a:p>
      </dgm:t>
    </dgm:pt>
    <dgm:pt modelId="{E7A7FF3F-F994-4235-B2B6-80DFF4A40D73}" type="sibTrans" cxnId="{5CAB51B2-8E64-4EC7-985F-EFED67C0D06B}">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F042D4C5-7530-4E52-A226-FCE9F8E4B04B}" type="pres">
      <dgm:prSet presAssocID="{FB1847D4-CFC6-4018-904B-B25DA6E160BF}" presName="parTxOnly" presStyleLbl="node1" presStyleIdx="2" presStyleCnt="5">
        <dgm:presLayoutVars>
          <dgm:chMax val="0"/>
          <dgm:chPref val="0"/>
          <dgm:bulletEnabled val="1"/>
        </dgm:presLayoutVars>
      </dgm:prSet>
      <dgm:spPr/>
    </dgm:pt>
    <dgm:pt modelId="{C8BFFD57-32C3-4F3B-9FDF-AA20D2FCEC00}" type="pres">
      <dgm:prSet presAssocID="{E7A7FF3F-F994-4235-B2B6-80DFF4A40D73}"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063C0C1C-7605-4BC5-9BD3-932BF952C124}" type="presOf" srcId="{FB1847D4-CFC6-4018-904B-B25DA6E160BF}" destId="{F042D4C5-7530-4E52-A226-FCE9F8E4B04B}" srcOrd="0" destOrd="0" presId="urn:microsoft.com/office/officeart/2005/8/layout/chevron1"/>
    <dgm:cxn modelId="{F6D5EB2A-9982-4C0F-B761-FB6EE4214C25}" type="presOf" srcId="{D8C4DD98-965B-4386-B8A2-4C7765DC4C76}" destId="{0E1A310D-4207-42B2-943A-2F6F675E7F22}"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950A8556-42F0-4565-A547-36766B6EA08F}" type="presOf" srcId="{4077935A-C3B9-402A-8E7C-F6135161365F}" destId="{C299B32D-D168-43EA-A021-FE33A72F0521}" srcOrd="0" destOrd="0" presId="urn:microsoft.com/office/officeart/2005/8/layout/chevron1"/>
    <dgm:cxn modelId="{5CAB51B2-8E64-4EC7-985F-EFED67C0D06B}" srcId="{C19DFB5D-1277-4E5A-B9BC-0CB1DCE9F699}" destId="{FB1847D4-CFC6-4018-904B-B25DA6E160BF}" srcOrd="2" destOrd="0" parTransId="{74DBED38-4B51-41E3-9833-06D9304E350E}" sibTransId="{E7A7FF3F-F994-4235-B2B6-80DFF4A40D73}"/>
    <dgm:cxn modelId="{76C0E7B2-02A1-4ACA-A4C4-CC8D90575C16}" type="presOf" srcId="{45C67B35-AAD4-4124-BEBF-D8D812365D82}" destId="{D4408080-F0BF-4089-B5EE-0380160FF281}"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D703A858-5A51-49EF-A8E5-EDE2FBA8489D}" type="presParOf" srcId="{F2A1662D-08A0-4096-A17A-ECD7BEF1FF49}" destId="{C299B32D-D168-43EA-A021-FE33A72F0521}" srcOrd="0" destOrd="0" presId="urn:microsoft.com/office/officeart/2005/8/layout/chevron1"/>
    <dgm:cxn modelId="{6D29C1C6-D489-41F3-B54C-2047EBAD017B}" type="presParOf" srcId="{F2A1662D-08A0-4096-A17A-ECD7BEF1FF49}" destId="{D688D9E4-65A9-46CF-9C0B-6C1A3C45F426}" srcOrd="1" destOrd="0" presId="urn:microsoft.com/office/officeart/2005/8/layout/chevron1"/>
    <dgm:cxn modelId="{86B32BA8-D83B-4FAE-BDEC-EBA504D4A600}" type="presParOf" srcId="{F2A1662D-08A0-4096-A17A-ECD7BEF1FF49}" destId="{0E1A310D-4207-42B2-943A-2F6F675E7F22}" srcOrd="2" destOrd="0" presId="urn:microsoft.com/office/officeart/2005/8/layout/chevron1"/>
    <dgm:cxn modelId="{D2AC1C90-85AF-4CBA-8866-75584E374527}" type="presParOf" srcId="{F2A1662D-08A0-4096-A17A-ECD7BEF1FF49}" destId="{8A65B8DA-F0DA-4F5B-B1DB-060D0448F66E}" srcOrd="3" destOrd="0" presId="urn:microsoft.com/office/officeart/2005/8/layout/chevron1"/>
    <dgm:cxn modelId="{568B4F94-366B-4790-9D73-EC8B15EC2DDD}" type="presParOf" srcId="{F2A1662D-08A0-4096-A17A-ECD7BEF1FF49}" destId="{F042D4C5-7530-4E52-A226-FCE9F8E4B04B}" srcOrd="4" destOrd="0" presId="urn:microsoft.com/office/officeart/2005/8/layout/chevron1"/>
    <dgm:cxn modelId="{B09794DA-460F-45C9-82FB-4AA6061D3F5E}" type="presParOf" srcId="{F2A1662D-08A0-4096-A17A-ECD7BEF1FF49}" destId="{C8BFFD57-32C3-4F3B-9FDF-AA20D2FCEC00}"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F2A1662D-08A0-4096-A17A-ECD7BEF1FF49}" type="pres">
      <dgm:prSet presAssocID="{C19DFB5D-1277-4E5A-B9BC-0CB1DCE9F699}" presName="Name0" presStyleCnt="0">
        <dgm:presLayoutVars>
          <dgm:dir/>
          <dgm:animLvl val="lvl"/>
          <dgm:resizeHandles val="exact"/>
        </dgm:presLayoutVars>
      </dgm:prSet>
      <dgm:spPr/>
    </dgm:pt>
  </dgm:ptLst>
  <dgm:cxnLst>
    <dgm:cxn modelId="{AAA8C249-59B3-43EF-979A-DE31A19EA622}" type="presOf" srcId="{C19DFB5D-1277-4E5A-B9BC-0CB1DCE9F699}" destId="{F2A1662D-08A0-4096-A17A-ECD7BEF1FF49}"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panose="020B0604030504040204" pitchFamily="34" charset="0"/>
              <a:ea typeface="Verdana" panose="020B0604030504040204" pitchFamily="34" charset="0"/>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a:solidFill>
          <a:srgbClr val="8A2434"/>
        </a:solidFill>
      </dgm:spPr>
      <dgm:t>
        <a:bodyPr/>
        <a:lstStyle/>
        <a:p>
          <a:r>
            <a:rPr lang="en-CA" sz="800" b="1">
              <a:solidFill>
                <a:srgbClr val="F5F5F5"/>
              </a:solidFill>
              <a:latin typeface="Verdana" panose="020B0604030504040204" pitchFamily="34" charset="0"/>
              <a:ea typeface="Verdana" panose="020B0604030504040204" pitchFamily="34" charset="0"/>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F6D5EB2A-9982-4C0F-B761-FB6EE4214C25}" type="presOf" srcId="{D8C4DD98-965B-4386-B8A2-4C7765DC4C76}" destId="{0E1A310D-4207-42B2-943A-2F6F675E7F22}"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950A8556-42F0-4565-A547-36766B6EA08F}" type="presOf" srcId="{4077935A-C3B9-402A-8E7C-F6135161365F}" destId="{C299B32D-D168-43EA-A021-FE33A72F0521}" srcOrd="0" destOrd="0" presId="urn:microsoft.com/office/officeart/2005/8/layout/chevron1"/>
    <dgm:cxn modelId="{76C0E7B2-02A1-4ACA-A4C4-CC8D90575C16}" type="presOf" srcId="{45C67B35-AAD4-4124-BEBF-D8D812365D82}" destId="{D4408080-F0BF-4089-B5EE-0380160FF281}"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096C78EC-D964-4993-9F5B-90CD25E4F419}" type="presOf" srcId="{EC21E010-E92F-44E0-B464-8044835A0863}" destId="{0B178AF0-0E06-4D65-A8FE-7CC3FF532238}" srcOrd="0" destOrd="0" presId="urn:microsoft.com/office/officeart/2005/8/layout/chevron1"/>
    <dgm:cxn modelId="{F965ACEE-7B02-48F5-BEBF-2D0AFAF6D0A8}" srcId="{C19DFB5D-1277-4E5A-B9BC-0CB1DCE9F699}" destId="{EC21E010-E92F-44E0-B464-8044835A0863}" srcOrd="2" destOrd="0" parTransId="{28E6B132-CBEE-42FA-AE93-2031419D8162}" sibTransId="{3285D79D-4153-4F0B-BC2C-BA080D2D8A4B}"/>
    <dgm:cxn modelId="{D703A858-5A51-49EF-A8E5-EDE2FBA8489D}" type="presParOf" srcId="{F2A1662D-08A0-4096-A17A-ECD7BEF1FF49}" destId="{C299B32D-D168-43EA-A021-FE33A72F0521}" srcOrd="0" destOrd="0" presId="urn:microsoft.com/office/officeart/2005/8/layout/chevron1"/>
    <dgm:cxn modelId="{6D29C1C6-D489-41F3-B54C-2047EBAD017B}" type="presParOf" srcId="{F2A1662D-08A0-4096-A17A-ECD7BEF1FF49}" destId="{D688D9E4-65A9-46CF-9C0B-6C1A3C45F426}" srcOrd="1" destOrd="0" presId="urn:microsoft.com/office/officeart/2005/8/layout/chevron1"/>
    <dgm:cxn modelId="{86B32BA8-D83B-4FAE-BDEC-EBA504D4A600}" type="presParOf" srcId="{F2A1662D-08A0-4096-A17A-ECD7BEF1FF49}" destId="{0E1A310D-4207-42B2-943A-2F6F675E7F22}" srcOrd="2" destOrd="0" presId="urn:microsoft.com/office/officeart/2005/8/layout/chevron1"/>
    <dgm:cxn modelId="{D2AC1C90-85AF-4CBA-8866-75584E374527}" type="presParOf" srcId="{F2A1662D-08A0-4096-A17A-ECD7BEF1FF49}" destId="{8A65B8DA-F0DA-4F5B-B1DB-060D0448F66E}" srcOrd="3" destOrd="0" presId="urn:microsoft.com/office/officeart/2005/8/layout/chevron1"/>
    <dgm:cxn modelId="{97A4C743-33D0-47AB-96D7-63BCEB4059C2}" type="presParOf" srcId="{F2A1662D-08A0-4096-A17A-ECD7BEF1FF49}" destId="{0B178AF0-0E06-4D65-A8FE-7CC3FF532238}" srcOrd="4" destOrd="0" presId="urn:microsoft.com/office/officeart/2005/8/layout/chevron1"/>
    <dgm:cxn modelId="{DB64DEFF-0218-4324-A896-C11DF2D682D9}" type="presParOf" srcId="{F2A1662D-08A0-4096-A17A-ECD7BEF1FF49}" destId="{2884E210-6EED-46CC-BB7D-425A998F2589}"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0FD6FEC9-BEC3-4A34-8181-C6E43D137A89}">
      <dgm:prSet phldrT="[Text]" custT="1"/>
      <dgm:spPr>
        <a:solidFill>
          <a:srgbClr val="F5F5F5"/>
        </a:solidFill>
      </dgm:spPr>
      <dgm:t>
        <a:bodyPr/>
        <a:lstStyle/>
        <a:p>
          <a:r>
            <a:rPr lang="en-CA" sz="800" b="1">
              <a:latin typeface="Verdana"/>
              <a:ea typeface="Verdana"/>
              <a:cs typeface="Verdana" panose="020B0604030504040204" pitchFamily="34" charset="0"/>
            </a:rPr>
            <a:t>Introduction</a:t>
          </a:r>
          <a:endParaRPr lang="en-CA" sz="800" b="1" i="0" u="none" strike="noStrike" cap="none" baseline="0" noProof="0">
            <a:solidFill>
              <a:srgbClr val="010000"/>
            </a:solidFill>
            <a:latin typeface="Verdana"/>
            <a:ea typeface="Verdana"/>
            <a:cs typeface="Verdana" panose="020B0604030504040204" pitchFamily="34" charset="0"/>
          </a:endParaRPr>
        </a:p>
      </dgm:t>
    </dgm:pt>
    <dgm:pt modelId="{7EB05AC7-2735-46C8-856C-52717F4F9D1A}" type="parTrans" cxnId="{E096EA89-D177-4BE0-BB30-E8E5BEACD6D4}">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10E7A529-7F0F-461A-8D16-DEB0F1A54690}" type="sibTrans" cxnId="{E096EA89-D177-4BE0-BB30-E8E5BEACD6D4}">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dgm:t>
        <a:bodyPr/>
        <a:lstStyle/>
        <a:p>
          <a:r>
            <a:rPr lang="en-CA" sz="800" b="1">
              <a:latin typeface="Verdana"/>
              <a:ea typeface="Verdana"/>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a:solidFill>
          <a:srgbClr val="8A2434"/>
        </a:solidFill>
      </dgm:spPr>
      <dgm:t>
        <a:bodyPr/>
        <a:lstStyle/>
        <a:p>
          <a:r>
            <a:rPr lang="en-CA" sz="800" b="1">
              <a:solidFill>
                <a:srgbClr val="F5F5F5"/>
              </a:solidFill>
              <a:latin typeface="Verdana"/>
              <a:ea typeface="Verdana"/>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EE70CE7B-3567-4635-A320-1EA78C1716D2}">
      <dgm:prSet phldrT="[Text]" custT="1"/>
      <dgm:spPr>
        <a:solidFill>
          <a:srgbClr val="F5F5F5"/>
        </a:solidFill>
      </dgm:spPr>
      <dgm:t>
        <a:bodyPr/>
        <a:lstStyle/>
        <a:p>
          <a:r>
            <a:rPr lang="en-CA" sz="800" b="1" i="0" u="none" strike="noStrike" cap="none" baseline="0" noProof="0">
              <a:solidFill>
                <a:srgbClr val="010000"/>
              </a:solidFill>
              <a:latin typeface="Verdana"/>
              <a:ea typeface="Verdana"/>
              <a:cs typeface="Verdana" panose="020B0604030504040204" pitchFamily="34" charset="0"/>
            </a:rPr>
            <a:t>Design Criteria</a:t>
          </a:r>
        </a:p>
      </dgm:t>
    </dgm:pt>
    <dgm:pt modelId="{38F7BB0E-3A5C-4621-A274-8E25E41D3831}" type="parTrans" cxnId="{20C24416-C3F5-437F-968E-70A0755D3B49}">
      <dgm:prSet/>
      <dgm:spPr/>
      <dgm:t>
        <a:bodyPr/>
        <a:lstStyle/>
        <a:p>
          <a:endParaRPr lang="en-CA"/>
        </a:p>
      </dgm:t>
    </dgm:pt>
    <dgm:pt modelId="{87321946-89CE-4775-84D2-E9E022CAF567}" type="sibTrans" cxnId="{20C24416-C3F5-437F-968E-70A0755D3B49}">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F67F6CDB-8157-4C3B-874D-CB2C8ABBCB90}" type="pres">
      <dgm:prSet presAssocID="{0FD6FEC9-BEC3-4A34-8181-C6E43D137A89}" presName="parTxOnly" presStyleLbl="node1" presStyleIdx="0" presStyleCnt="5">
        <dgm:presLayoutVars>
          <dgm:chMax val="0"/>
          <dgm:chPref val="0"/>
          <dgm:bulletEnabled val="1"/>
        </dgm:presLayoutVars>
      </dgm:prSet>
      <dgm:spPr/>
    </dgm:pt>
    <dgm:pt modelId="{B98FAA12-607D-477D-A675-6862E1879862}" type="pres">
      <dgm:prSet presAssocID="{10E7A529-7F0F-461A-8D16-DEB0F1A54690}" presName="parTxOnlySpace" presStyleCnt="0"/>
      <dgm:spPr/>
    </dgm:pt>
    <dgm:pt modelId="{22FFFC7A-EF41-45BA-9992-E2AF133D5D41}" type="pres">
      <dgm:prSet presAssocID="{EE70CE7B-3567-4635-A320-1EA78C1716D2}" presName="parTxOnly" presStyleLbl="node1" presStyleIdx="1" presStyleCnt="5">
        <dgm:presLayoutVars>
          <dgm:chMax val="0"/>
          <dgm:chPref val="0"/>
          <dgm:bulletEnabled val="1"/>
        </dgm:presLayoutVars>
      </dgm:prSet>
      <dgm:spPr/>
    </dgm:pt>
    <dgm:pt modelId="{9272D3CF-4AD0-48F6-86AC-BB3FBB82CB92}" type="pres">
      <dgm:prSet presAssocID="{87321946-89CE-4775-84D2-E9E022CAF567}"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20C24416-C3F5-437F-968E-70A0755D3B49}" srcId="{C19DFB5D-1277-4E5A-B9BC-0CB1DCE9F699}" destId="{EE70CE7B-3567-4635-A320-1EA78C1716D2}" srcOrd="1" destOrd="0" parTransId="{38F7BB0E-3A5C-4621-A274-8E25E41D3831}" sibTransId="{87321946-89CE-4775-84D2-E9E022CAF567}"/>
    <dgm:cxn modelId="{91D40631-340A-43FA-B021-805811B3F802}" type="presOf" srcId="{EE70CE7B-3567-4635-A320-1EA78C1716D2}" destId="{22FFFC7A-EF41-45BA-9992-E2AF133D5D41}"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E096EA89-D177-4BE0-BB30-E8E5BEACD6D4}" srcId="{C19DFB5D-1277-4E5A-B9BC-0CB1DCE9F699}" destId="{0FD6FEC9-BEC3-4A34-8181-C6E43D137A89}" srcOrd="0" destOrd="0" parTransId="{7EB05AC7-2735-46C8-856C-52717F4F9D1A}" sibTransId="{10E7A529-7F0F-461A-8D16-DEB0F1A54690}"/>
    <dgm:cxn modelId="{76C0E7B2-02A1-4ACA-A4C4-CC8D90575C16}" type="presOf" srcId="{45C67B35-AAD4-4124-BEBF-D8D812365D82}" destId="{D4408080-F0BF-4089-B5EE-0380160FF281}" srcOrd="0" destOrd="0" presId="urn:microsoft.com/office/officeart/2005/8/layout/chevron1"/>
    <dgm:cxn modelId="{1CE8B5BC-870E-48AF-91B8-29A1F0258921}" type="presOf" srcId="{0FD6FEC9-BEC3-4A34-8181-C6E43D137A89}" destId="{F67F6CDB-8157-4C3B-874D-CB2C8ABBCB90}" srcOrd="0" destOrd="0" presId="urn:microsoft.com/office/officeart/2005/8/layout/chevron1"/>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96C78EC-D964-4993-9F5B-90CD25E4F419}" type="presOf" srcId="{EC21E010-E92F-44E0-B464-8044835A0863}" destId="{0B178AF0-0E06-4D65-A8FE-7CC3FF532238}" srcOrd="0" destOrd="0" presId="urn:microsoft.com/office/officeart/2005/8/layout/chevron1"/>
    <dgm:cxn modelId="{F965ACEE-7B02-48F5-BEBF-2D0AFAF6D0A8}" srcId="{C19DFB5D-1277-4E5A-B9BC-0CB1DCE9F699}" destId="{EC21E010-E92F-44E0-B464-8044835A0863}" srcOrd="2" destOrd="0" parTransId="{28E6B132-CBEE-42FA-AE93-2031419D8162}" sibTransId="{3285D79D-4153-4F0B-BC2C-BA080D2D8A4B}"/>
    <dgm:cxn modelId="{3C96979A-91D0-4699-8798-FE599C32FE83}" type="presParOf" srcId="{F2A1662D-08A0-4096-A17A-ECD7BEF1FF49}" destId="{F67F6CDB-8157-4C3B-874D-CB2C8ABBCB90}" srcOrd="0" destOrd="0" presId="urn:microsoft.com/office/officeart/2005/8/layout/chevron1"/>
    <dgm:cxn modelId="{975F47F4-A0AA-40B5-9513-6E84760BF782}" type="presParOf" srcId="{F2A1662D-08A0-4096-A17A-ECD7BEF1FF49}" destId="{B98FAA12-607D-477D-A675-6862E1879862}" srcOrd="1" destOrd="0" presId="urn:microsoft.com/office/officeart/2005/8/layout/chevron1"/>
    <dgm:cxn modelId="{DE7B6F17-2F3A-4421-A19F-483170854C6F}" type="presParOf" srcId="{F2A1662D-08A0-4096-A17A-ECD7BEF1FF49}" destId="{22FFFC7A-EF41-45BA-9992-E2AF133D5D41}" srcOrd="2" destOrd="0" presId="urn:microsoft.com/office/officeart/2005/8/layout/chevron1"/>
    <dgm:cxn modelId="{FCD95C26-F233-4F1B-86A0-A033C0028F8E}" type="presParOf" srcId="{F2A1662D-08A0-4096-A17A-ECD7BEF1FF49}" destId="{9272D3CF-4AD0-48F6-86AC-BB3FBB82CB92}" srcOrd="3" destOrd="0" presId="urn:microsoft.com/office/officeart/2005/8/layout/chevron1"/>
    <dgm:cxn modelId="{97A4C743-33D0-47AB-96D7-63BCEB4059C2}" type="presParOf" srcId="{F2A1662D-08A0-4096-A17A-ECD7BEF1FF49}" destId="{0B178AF0-0E06-4D65-A8FE-7CC3FF532238}" srcOrd="4" destOrd="0" presId="urn:microsoft.com/office/officeart/2005/8/layout/chevron1"/>
    <dgm:cxn modelId="{DB64DEFF-0218-4324-A896-C11DF2D682D9}" type="presParOf" srcId="{F2A1662D-08A0-4096-A17A-ECD7BEF1FF49}" destId="{2884E210-6EED-46CC-BB7D-425A998F2589}"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a:ea typeface="Verdana"/>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dgm:t>
        <a:bodyPr/>
        <a:lstStyle/>
        <a:p>
          <a:r>
            <a:rPr lang="en-CA" sz="800" b="1">
              <a:latin typeface="Verdana"/>
              <a:ea typeface="Verdana"/>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a:solidFill>
          <a:srgbClr val="8A2434"/>
        </a:solidFill>
      </dgm:spPr>
      <dgm:t>
        <a:bodyPr/>
        <a:lstStyle/>
        <a:p>
          <a:r>
            <a:rPr lang="en-CA" sz="800" b="1">
              <a:solidFill>
                <a:srgbClr val="F5F5F5"/>
              </a:solidFill>
              <a:latin typeface="Verdana"/>
              <a:ea typeface="Verdana"/>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3CB822D1-D8A5-49A5-BFBF-6011E6926B89}">
      <dgm:prSet phldrT="[Text]" custT="1"/>
      <dgm:spPr/>
      <dgm:t>
        <a:bodyPr/>
        <a:lstStyle/>
        <a:p>
          <a:r>
            <a:rPr lang="en-CA" sz="800" b="1">
              <a:latin typeface="Verdana"/>
              <a:ea typeface="Verdana"/>
              <a:cs typeface="Verdana" panose="020B0604030504040204" pitchFamily="34" charset="0"/>
            </a:rPr>
            <a:t>Design Criteria</a:t>
          </a:r>
        </a:p>
      </dgm:t>
    </dgm:pt>
    <dgm:pt modelId="{81C26254-5E4C-4167-B01F-575AC4A6D75A}" type="parTrans" cxnId="{B55F6C4C-2B3E-4890-8A2F-F84429CB0401}">
      <dgm:prSet/>
      <dgm:spPr/>
      <dgm:t>
        <a:bodyPr/>
        <a:lstStyle/>
        <a:p>
          <a:endParaRPr lang="en-CA"/>
        </a:p>
      </dgm:t>
    </dgm:pt>
    <dgm:pt modelId="{18544A2F-AE17-4A68-BEBB-99DF6B64CE45}" type="sibTrans" cxnId="{B55F6C4C-2B3E-4890-8A2F-F84429CB0401}">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8F762553-0080-4BA4-86F7-8D18E34EC38E}" type="pres">
      <dgm:prSet presAssocID="{3CB822D1-D8A5-49A5-BFBF-6011E6926B89}" presName="parTxOnly" presStyleLbl="node1" presStyleIdx="1" presStyleCnt="5">
        <dgm:presLayoutVars>
          <dgm:chMax val="0"/>
          <dgm:chPref val="0"/>
          <dgm:bulletEnabled val="1"/>
        </dgm:presLayoutVars>
      </dgm:prSet>
      <dgm:spPr/>
    </dgm:pt>
    <dgm:pt modelId="{C67CB415-F5CD-41D5-AC38-8C46B665D969}" type="pres">
      <dgm:prSet presAssocID="{18544A2F-AE17-4A68-BEBB-99DF6B64CE45}"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B55F6C4C-2B3E-4890-8A2F-F84429CB0401}" srcId="{C19DFB5D-1277-4E5A-B9BC-0CB1DCE9F699}" destId="{3CB822D1-D8A5-49A5-BFBF-6011E6926B89}" srcOrd="1" destOrd="0" parTransId="{81C26254-5E4C-4167-B01F-575AC4A6D75A}" sibTransId="{18544A2F-AE17-4A68-BEBB-99DF6B64CE45}"/>
    <dgm:cxn modelId="{950A8556-42F0-4565-A547-36766B6EA08F}" type="presOf" srcId="{4077935A-C3B9-402A-8E7C-F6135161365F}" destId="{C299B32D-D168-43EA-A021-FE33A72F0521}" srcOrd="0" destOrd="0" presId="urn:microsoft.com/office/officeart/2005/8/layout/chevron1"/>
    <dgm:cxn modelId="{76C0E7B2-02A1-4ACA-A4C4-CC8D90575C16}" type="presOf" srcId="{45C67B35-AAD4-4124-BEBF-D8D812365D82}" destId="{D4408080-F0BF-4089-B5EE-0380160FF281}" srcOrd="0" destOrd="0" presId="urn:microsoft.com/office/officeart/2005/8/layout/chevron1"/>
    <dgm:cxn modelId="{014CE1BE-6DF6-441F-8076-D8F422A6B318}" type="presOf" srcId="{3CB822D1-D8A5-49A5-BFBF-6011E6926B89}" destId="{8F762553-0080-4BA4-86F7-8D18E34EC38E}" srcOrd="0" destOrd="0" presId="urn:microsoft.com/office/officeart/2005/8/layout/chevron1"/>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096C78EC-D964-4993-9F5B-90CD25E4F419}" type="presOf" srcId="{EC21E010-E92F-44E0-B464-8044835A0863}" destId="{0B178AF0-0E06-4D65-A8FE-7CC3FF532238}" srcOrd="0" destOrd="0" presId="urn:microsoft.com/office/officeart/2005/8/layout/chevron1"/>
    <dgm:cxn modelId="{F965ACEE-7B02-48F5-BEBF-2D0AFAF6D0A8}" srcId="{C19DFB5D-1277-4E5A-B9BC-0CB1DCE9F699}" destId="{EC21E010-E92F-44E0-B464-8044835A0863}" srcOrd="2" destOrd="0" parTransId="{28E6B132-CBEE-42FA-AE93-2031419D8162}" sibTransId="{3285D79D-4153-4F0B-BC2C-BA080D2D8A4B}"/>
    <dgm:cxn modelId="{D703A858-5A51-49EF-A8E5-EDE2FBA8489D}" type="presParOf" srcId="{F2A1662D-08A0-4096-A17A-ECD7BEF1FF49}" destId="{C299B32D-D168-43EA-A021-FE33A72F0521}" srcOrd="0" destOrd="0" presId="urn:microsoft.com/office/officeart/2005/8/layout/chevron1"/>
    <dgm:cxn modelId="{6D29C1C6-D489-41F3-B54C-2047EBAD017B}" type="presParOf" srcId="{F2A1662D-08A0-4096-A17A-ECD7BEF1FF49}" destId="{D688D9E4-65A9-46CF-9C0B-6C1A3C45F426}" srcOrd="1" destOrd="0" presId="urn:microsoft.com/office/officeart/2005/8/layout/chevron1"/>
    <dgm:cxn modelId="{5E84F9C5-9574-4D00-A21E-5612C29F20EB}" type="presParOf" srcId="{F2A1662D-08A0-4096-A17A-ECD7BEF1FF49}" destId="{8F762553-0080-4BA4-86F7-8D18E34EC38E}" srcOrd="2" destOrd="0" presId="urn:microsoft.com/office/officeart/2005/8/layout/chevron1"/>
    <dgm:cxn modelId="{BA252BA8-0094-4EFC-800B-EF52441BF08B}" type="presParOf" srcId="{F2A1662D-08A0-4096-A17A-ECD7BEF1FF49}" destId="{C67CB415-F5CD-41D5-AC38-8C46B665D969}" srcOrd="3" destOrd="0" presId="urn:microsoft.com/office/officeart/2005/8/layout/chevron1"/>
    <dgm:cxn modelId="{97A4C743-33D0-47AB-96D7-63BCEB4059C2}" type="presParOf" srcId="{F2A1662D-08A0-4096-A17A-ECD7BEF1FF49}" destId="{0B178AF0-0E06-4D65-A8FE-7CC3FF532238}" srcOrd="4" destOrd="0" presId="urn:microsoft.com/office/officeart/2005/8/layout/chevron1"/>
    <dgm:cxn modelId="{DB64DEFF-0218-4324-A896-C11DF2D682D9}" type="presParOf" srcId="{F2A1662D-08A0-4096-A17A-ECD7BEF1FF49}" destId="{2884E210-6EED-46CC-BB7D-425A998F2589}"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a:solidFill>
          <a:srgbClr val="8A2434"/>
        </a:solidFill>
      </dgm:spPr>
      <dgm:t>
        <a:bodyPr/>
        <a:lstStyle/>
        <a:p>
          <a:r>
            <a:rPr lang="en-CA" sz="800" b="1">
              <a:solidFill>
                <a:srgbClr val="EAE9E5"/>
              </a:solidFill>
              <a:latin typeface="Verdana"/>
              <a:ea typeface="Verdana"/>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phldr="0" custT="1"/>
      <dgm:spPr/>
      <dgm:t>
        <a:bodyPr/>
        <a:lstStyle/>
        <a:p>
          <a:pPr rtl="0"/>
          <a:r>
            <a:rPr lang="en-CA" sz="800" b="1">
              <a:latin typeface="Verdana"/>
              <a:ea typeface="Verdana"/>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phldr="0" custT="1"/>
      <dgm:spPr/>
      <dgm:t>
        <a:bodyPr/>
        <a:lstStyle/>
        <a:p>
          <a:r>
            <a:rPr lang="en-CA" sz="800" b="1">
              <a:latin typeface="Verdana"/>
              <a:ea typeface="Verdana"/>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a:ea typeface="Verdana"/>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6554BF69-E79B-4682-9ABD-24405C7171D6}" type="presOf" srcId="{45C67B35-AAD4-4124-BEBF-D8D812365D82}" destId="{D4408080-F0BF-4089-B5EE-0380160FF281}" srcOrd="0" destOrd="0" presId="urn:microsoft.com/office/officeart/2005/8/layout/chevron1"/>
    <dgm:cxn modelId="{2FC8E46E-6E45-4194-B54B-0236F490AA64}" type="presOf" srcId="{EC21E010-E92F-44E0-B464-8044835A0863}" destId="{0B178AF0-0E06-4D65-A8FE-7CC3FF532238}" srcOrd="0" destOrd="0" presId="urn:microsoft.com/office/officeart/2005/8/layout/chevron1"/>
    <dgm:cxn modelId="{345E4C55-CCF6-468A-BF02-77AB3DF1273D}" type="presOf" srcId="{D8C4DD98-965B-4386-B8A2-4C7765DC4C76}" destId="{0E1A310D-4207-42B2-943A-2F6F675E7F22}" srcOrd="0" destOrd="0" presId="urn:microsoft.com/office/officeart/2005/8/layout/chevron1"/>
    <dgm:cxn modelId="{CD3ECBB0-7214-4308-B2F7-2CF326A75C5E}" type="presOf" srcId="{895AE2AD-556A-42A2-8CDA-8C003091DA96}" destId="{E4E6C44F-5F5C-44F6-B26E-21D9D4CAA55D}"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519AB4BE-0C25-43D5-9805-A036C0EC5B51}" type="presOf" srcId="{4077935A-C3B9-402A-8E7C-F6135161365F}" destId="{C299B32D-D168-43EA-A021-FE33A72F0521}" srcOrd="0" destOrd="0" presId="urn:microsoft.com/office/officeart/2005/8/layout/chevron1"/>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F965ACEE-7B02-48F5-BEBF-2D0AFAF6D0A8}" srcId="{C19DFB5D-1277-4E5A-B9BC-0CB1DCE9F699}" destId="{EC21E010-E92F-44E0-B464-8044835A0863}" srcOrd="2" destOrd="0" parTransId="{28E6B132-CBEE-42FA-AE93-2031419D8162}" sibTransId="{3285D79D-4153-4F0B-BC2C-BA080D2D8A4B}"/>
    <dgm:cxn modelId="{FE9E9932-17F4-40EC-94F7-B0E91AE90B84}" type="presParOf" srcId="{F2A1662D-08A0-4096-A17A-ECD7BEF1FF49}" destId="{C299B32D-D168-43EA-A021-FE33A72F0521}" srcOrd="0" destOrd="0" presId="urn:microsoft.com/office/officeart/2005/8/layout/chevron1"/>
    <dgm:cxn modelId="{C219D56E-2CEC-4FFB-925E-A6B941A6343A}" type="presParOf" srcId="{F2A1662D-08A0-4096-A17A-ECD7BEF1FF49}" destId="{D688D9E4-65A9-46CF-9C0B-6C1A3C45F426}" srcOrd="1" destOrd="0" presId="urn:microsoft.com/office/officeart/2005/8/layout/chevron1"/>
    <dgm:cxn modelId="{000F9DF6-A8D0-492A-AA28-C1FADD462CC0}" type="presParOf" srcId="{F2A1662D-08A0-4096-A17A-ECD7BEF1FF49}" destId="{0E1A310D-4207-42B2-943A-2F6F675E7F22}" srcOrd="2" destOrd="0" presId="urn:microsoft.com/office/officeart/2005/8/layout/chevron1"/>
    <dgm:cxn modelId="{68315898-AA2C-41C5-BD92-053E136F84E2}" type="presParOf" srcId="{F2A1662D-08A0-4096-A17A-ECD7BEF1FF49}" destId="{8A65B8DA-F0DA-4F5B-B1DB-060D0448F66E}" srcOrd="3" destOrd="0" presId="urn:microsoft.com/office/officeart/2005/8/layout/chevron1"/>
    <dgm:cxn modelId="{2A0A4B6E-69C0-4106-A690-1F11C157CA2C}" type="presParOf" srcId="{F2A1662D-08A0-4096-A17A-ECD7BEF1FF49}" destId="{0B178AF0-0E06-4D65-A8FE-7CC3FF532238}" srcOrd="4" destOrd="0" presId="urn:microsoft.com/office/officeart/2005/8/layout/chevron1"/>
    <dgm:cxn modelId="{ABA0A919-4049-4290-BC74-C1BD0FC6BBA1}" type="presParOf" srcId="{F2A1662D-08A0-4096-A17A-ECD7BEF1FF49}" destId="{2884E210-6EED-46CC-BB7D-425A998F2589}" srcOrd="5" destOrd="0" presId="urn:microsoft.com/office/officeart/2005/8/layout/chevron1"/>
    <dgm:cxn modelId="{89D57EBF-C433-47E3-B4A6-9F9D4DC2B73B}" type="presParOf" srcId="{F2A1662D-08A0-4096-A17A-ECD7BEF1FF49}" destId="{E4E6C44F-5F5C-44F6-B26E-21D9D4CAA55D}" srcOrd="6" destOrd="0" presId="urn:microsoft.com/office/officeart/2005/8/layout/chevron1"/>
    <dgm:cxn modelId="{2F5AE4AF-6705-4E13-A487-B1B8F3B47866}" type="presParOf" srcId="{F2A1662D-08A0-4096-A17A-ECD7BEF1FF49}" destId="{87C0C763-0A30-40EB-881C-E804540ED764}" srcOrd="7" destOrd="0" presId="urn:microsoft.com/office/officeart/2005/8/layout/chevron1"/>
    <dgm:cxn modelId="{4EA80AB0-CC91-4697-B350-61DEF19FFD08}"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a:ea typeface="Verdana"/>
              <a:cs typeface="Verdana"/>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a:solidFill>
          <a:srgbClr val="8A2434"/>
        </a:solidFill>
      </dgm:spPr>
      <dgm:t>
        <a:bodyPr/>
        <a:lstStyle/>
        <a:p>
          <a:pPr rtl="0"/>
          <a:r>
            <a:rPr lang="en-CA" sz="800" b="1">
              <a:solidFill>
                <a:srgbClr val="F4F4F4"/>
              </a:solidFill>
              <a:latin typeface="Verdana"/>
              <a:ea typeface="Verdana"/>
              <a:cs typeface="Verdana"/>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dgm:t>
        <a:bodyPr/>
        <a:lstStyle/>
        <a:p>
          <a:pPr rtl="0"/>
          <a:r>
            <a:rPr lang="en-CA" sz="800" b="1">
              <a:latin typeface="Verdana"/>
              <a:ea typeface="Verdana"/>
              <a:cs typeface="Verdana"/>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a:ea typeface="Verdana"/>
              <a:cs typeface="Verdana"/>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C4453F27-B752-4990-A18D-6B266A1C835A}" type="presOf" srcId="{4077935A-C3B9-402A-8E7C-F6135161365F}" destId="{C299B32D-D168-43EA-A021-FE33A72F0521}" srcOrd="0" destOrd="0" presId="urn:microsoft.com/office/officeart/2005/8/layout/chevron1"/>
    <dgm:cxn modelId="{D0FFCB5D-396E-45D0-B869-27DDE4C578C2}" type="presOf" srcId="{EC21E010-E92F-44E0-B464-8044835A0863}" destId="{0B178AF0-0E06-4D65-A8FE-7CC3FF532238}" srcOrd="0" destOrd="0" presId="urn:microsoft.com/office/officeart/2005/8/layout/chevron1"/>
    <dgm:cxn modelId="{F3F95841-67A5-4860-A3F5-A927C8A1426F}" type="presOf" srcId="{895AE2AD-556A-42A2-8CDA-8C003091DA96}" destId="{E4E6C44F-5F5C-44F6-B26E-21D9D4CAA55D}" srcOrd="0" destOrd="0" presId="urn:microsoft.com/office/officeart/2005/8/layout/chevron1"/>
    <dgm:cxn modelId="{BC8AEE45-D740-41DB-9195-BE9BC5CC988E}" type="presOf" srcId="{45C67B35-AAD4-4124-BEBF-D8D812365D82}" destId="{D4408080-F0BF-4089-B5EE-0380160FF281}" srcOrd="0" destOrd="0" presId="urn:microsoft.com/office/officeart/2005/8/layout/chevron1"/>
    <dgm:cxn modelId="{0D601F50-9169-4C1E-8422-09EFDDEEC40A}" type="presOf" srcId="{D8C4DD98-965B-4386-B8A2-4C7765DC4C76}" destId="{0E1A310D-4207-42B2-943A-2F6F675E7F22}"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F965ACEE-7B02-48F5-BEBF-2D0AFAF6D0A8}" srcId="{C19DFB5D-1277-4E5A-B9BC-0CB1DCE9F699}" destId="{EC21E010-E92F-44E0-B464-8044835A0863}" srcOrd="2" destOrd="0" parTransId="{28E6B132-CBEE-42FA-AE93-2031419D8162}" sibTransId="{3285D79D-4153-4F0B-BC2C-BA080D2D8A4B}"/>
    <dgm:cxn modelId="{139BCE5D-5932-47C4-88AA-9E841CC1F455}" type="presParOf" srcId="{F2A1662D-08A0-4096-A17A-ECD7BEF1FF49}" destId="{C299B32D-D168-43EA-A021-FE33A72F0521}" srcOrd="0" destOrd="0" presId="urn:microsoft.com/office/officeart/2005/8/layout/chevron1"/>
    <dgm:cxn modelId="{68D12BFC-89CC-4628-85F3-FEB8D85607FB}" type="presParOf" srcId="{F2A1662D-08A0-4096-A17A-ECD7BEF1FF49}" destId="{D688D9E4-65A9-46CF-9C0B-6C1A3C45F426}" srcOrd="1" destOrd="0" presId="urn:microsoft.com/office/officeart/2005/8/layout/chevron1"/>
    <dgm:cxn modelId="{F0D91451-2505-4BC5-8428-6ACEF640B5E9}" type="presParOf" srcId="{F2A1662D-08A0-4096-A17A-ECD7BEF1FF49}" destId="{0E1A310D-4207-42B2-943A-2F6F675E7F22}" srcOrd="2" destOrd="0" presId="urn:microsoft.com/office/officeart/2005/8/layout/chevron1"/>
    <dgm:cxn modelId="{986B1ECB-9DCF-4890-85D3-BE945341F91D}" type="presParOf" srcId="{F2A1662D-08A0-4096-A17A-ECD7BEF1FF49}" destId="{8A65B8DA-F0DA-4F5B-B1DB-060D0448F66E}" srcOrd="3" destOrd="0" presId="urn:microsoft.com/office/officeart/2005/8/layout/chevron1"/>
    <dgm:cxn modelId="{C2C90463-BE97-49D3-8187-41828C01AEF6}" type="presParOf" srcId="{F2A1662D-08A0-4096-A17A-ECD7BEF1FF49}" destId="{0B178AF0-0E06-4D65-A8FE-7CC3FF532238}" srcOrd="4" destOrd="0" presId="urn:microsoft.com/office/officeart/2005/8/layout/chevron1"/>
    <dgm:cxn modelId="{00BD4C56-20B3-46C3-BC3A-213632AF8588}" type="presParOf" srcId="{F2A1662D-08A0-4096-A17A-ECD7BEF1FF49}" destId="{2884E210-6EED-46CC-BB7D-425A998F2589}" srcOrd="5" destOrd="0" presId="urn:microsoft.com/office/officeart/2005/8/layout/chevron1"/>
    <dgm:cxn modelId="{C4551B29-7E9D-4C40-9117-00E41B675481}" type="presParOf" srcId="{F2A1662D-08A0-4096-A17A-ECD7BEF1FF49}" destId="{E4E6C44F-5F5C-44F6-B26E-21D9D4CAA55D}" srcOrd="6" destOrd="0" presId="urn:microsoft.com/office/officeart/2005/8/layout/chevron1"/>
    <dgm:cxn modelId="{4FF9B8E9-FD67-4EA0-A620-EA8D337A077A}" type="presParOf" srcId="{F2A1662D-08A0-4096-A17A-ECD7BEF1FF49}" destId="{87C0C763-0A30-40EB-881C-E804540ED764}" srcOrd="7" destOrd="0" presId="urn:microsoft.com/office/officeart/2005/8/layout/chevron1"/>
    <dgm:cxn modelId="{210870E5-7404-4640-B347-BF51BC5D9A38}"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a:ea typeface="Verdana"/>
              <a:cs typeface="Verdana"/>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a:solidFill>
          <a:srgbClr val="820018"/>
        </a:solidFill>
      </dgm:spPr>
      <dgm:t>
        <a:bodyPr/>
        <a:lstStyle/>
        <a:p>
          <a:pPr rtl="0"/>
          <a:r>
            <a:rPr lang="en-CA" sz="800" b="1">
              <a:solidFill>
                <a:schemeClr val="bg1"/>
              </a:solidFill>
              <a:latin typeface="Verdana"/>
              <a:ea typeface="Verdana"/>
              <a:cs typeface="Verdana"/>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a:solidFill>
          <a:srgbClr val="F4F4F4"/>
        </a:solidFill>
      </dgm:spPr>
      <dgm:t>
        <a:bodyPr/>
        <a:lstStyle/>
        <a:p>
          <a:r>
            <a:rPr lang="en-CA" sz="800" b="1">
              <a:solidFill>
                <a:schemeClr val="tx1"/>
              </a:solidFill>
              <a:latin typeface="Verdana"/>
              <a:ea typeface="Verdana"/>
              <a:cs typeface="Verdana"/>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a:ea typeface="Verdana"/>
              <a:cs typeface="Verdana"/>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B362860B-54E7-494C-AA4B-1AFB6A219BEE}" type="presOf" srcId="{EC21E010-E92F-44E0-B464-8044835A0863}" destId="{0B178AF0-0E06-4D65-A8FE-7CC3FF532238}" srcOrd="0" destOrd="0" presId="urn:microsoft.com/office/officeart/2005/8/layout/chevron1"/>
    <dgm:cxn modelId="{9D1A6B23-BAC7-4A40-822C-631B3DBAC876}" type="presOf" srcId="{4077935A-C3B9-402A-8E7C-F6135161365F}" destId="{C299B32D-D168-43EA-A021-FE33A72F0521}" srcOrd="0" destOrd="0" presId="urn:microsoft.com/office/officeart/2005/8/layout/chevron1"/>
    <dgm:cxn modelId="{A511DC4F-7BFB-4A21-BB5B-157BA63FFEA4}" type="presOf" srcId="{45C67B35-AAD4-4124-BEBF-D8D812365D82}" destId="{D4408080-F0BF-4089-B5EE-0380160FF281}" srcOrd="0" destOrd="0" presId="urn:microsoft.com/office/officeart/2005/8/layout/chevron1"/>
    <dgm:cxn modelId="{E2DA98B1-1974-486F-B27A-0E5669A49688}" type="presOf" srcId="{D8C4DD98-965B-4386-B8A2-4C7765DC4C76}" destId="{0E1A310D-4207-42B2-943A-2F6F675E7F22}"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FC8877E7-A7FF-4B96-A8FB-FE98052F7012}" type="presOf" srcId="{895AE2AD-556A-42A2-8CDA-8C003091DA96}" destId="{E4E6C44F-5F5C-44F6-B26E-21D9D4CAA55D}" srcOrd="0" destOrd="0" presId="urn:microsoft.com/office/officeart/2005/8/layout/chevron1"/>
    <dgm:cxn modelId="{F965ACEE-7B02-48F5-BEBF-2D0AFAF6D0A8}" srcId="{C19DFB5D-1277-4E5A-B9BC-0CB1DCE9F699}" destId="{EC21E010-E92F-44E0-B464-8044835A0863}" srcOrd="2" destOrd="0" parTransId="{28E6B132-CBEE-42FA-AE93-2031419D8162}" sibTransId="{3285D79D-4153-4F0B-BC2C-BA080D2D8A4B}"/>
    <dgm:cxn modelId="{4A2A84F4-C7CC-4D11-8E46-664546119D91}" type="presParOf" srcId="{F2A1662D-08A0-4096-A17A-ECD7BEF1FF49}" destId="{C299B32D-D168-43EA-A021-FE33A72F0521}" srcOrd="0" destOrd="0" presId="urn:microsoft.com/office/officeart/2005/8/layout/chevron1"/>
    <dgm:cxn modelId="{7F6CDD63-3EBD-466F-B954-C6FDACCC8E91}" type="presParOf" srcId="{F2A1662D-08A0-4096-A17A-ECD7BEF1FF49}" destId="{D688D9E4-65A9-46CF-9C0B-6C1A3C45F426}" srcOrd="1" destOrd="0" presId="urn:microsoft.com/office/officeart/2005/8/layout/chevron1"/>
    <dgm:cxn modelId="{DEA6185A-5233-4DD2-AD93-7C8E737356F5}" type="presParOf" srcId="{F2A1662D-08A0-4096-A17A-ECD7BEF1FF49}" destId="{0E1A310D-4207-42B2-943A-2F6F675E7F22}" srcOrd="2" destOrd="0" presId="urn:microsoft.com/office/officeart/2005/8/layout/chevron1"/>
    <dgm:cxn modelId="{AE0AC34B-7E0E-4A1A-A8E2-99AE22A5A00D}" type="presParOf" srcId="{F2A1662D-08A0-4096-A17A-ECD7BEF1FF49}" destId="{8A65B8DA-F0DA-4F5B-B1DB-060D0448F66E}" srcOrd="3" destOrd="0" presId="urn:microsoft.com/office/officeart/2005/8/layout/chevron1"/>
    <dgm:cxn modelId="{84FD0FEB-2FBA-42FD-B7A6-F2E4CD76054E}" type="presParOf" srcId="{F2A1662D-08A0-4096-A17A-ECD7BEF1FF49}" destId="{0B178AF0-0E06-4D65-A8FE-7CC3FF532238}" srcOrd="4" destOrd="0" presId="urn:microsoft.com/office/officeart/2005/8/layout/chevron1"/>
    <dgm:cxn modelId="{699BCF77-6D50-404C-8249-B04DE60AED17}" type="presParOf" srcId="{F2A1662D-08A0-4096-A17A-ECD7BEF1FF49}" destId="{2884E210-6EED-46CC-BB7D-425A998F2589}" srcOrd="5" destOrd="0" presId="urn:microsoft.com/office/officeart/2005/8/layout/chevron1"/>
    <dgm:cxn modelId="{631D923F-ED38-4001-947B-3333DD78B9B0}" type="presParOf" srcId="{F2A1662D-08A0-4096-A17A-ECD7BEF1FF49}" destId="{E4E6C44F-5F5C-44F6-B26E-21D9D4CAA55D}" srcOrd="6" destOrd="0" presId="urn:microsoft.com/office/officeart/2005/8/layout/chevron1"/>
    <dgm:cxn modelId="{CBC0D0C9-A063-4082-AC83-E6BED31F6AD7}" type="presParOf" srcId="{F2A1662D-08A0-4096-A17A-ECD7BEF1FF49}" destId="{87C0C763-0A30-40EB-881C-E804540ED764}" srcOrd="7" destOrd="0" presId="urn:microsoft.com/office/officeart/2005/8/layout/chevron1"/>
    <dgm:cxn modelId="{0A00E421-59F3-4097-9F29-A023AF6798A6}"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a:ea typeface="Verdana"/>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dgm:t>
        <a:bodyPr/>
        <a:lstStyle/>
        <a:p>
          <a:pPr rtl="0"/>
          <a:r>
            <a:rPr lang="en-CA" sz="800" b="1">
              <a:latin typeface="Verdana"/>
              <a:ea typeface="Verdana"/>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a:solidFill>
          <a:srgbClr val="8A2434"/>
        </a:solidFill>
      </dgm:spPr>
      <dgm:t>
        <a:bodyPr/>
        <a:lstStyle/>
        <a:p>
          <a:r>
            <a:rPr lang="en-CA" sz="800" b="1">
              <a:solidFill>
                <a:srgbClr val="F4F4F4"/>
              </a:solidFill>
              <a:latin typeface="Verdana"/>
              <a:ea typeface="Verdana"/>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a:ea typeface="Verdana"/>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F6D5EB2A-9982-4C0F-B761-FB6EE4214C25}" type="presOf" srcId="{D8C4DD98-965B-4386-B8A2-4C7765DC4C76}" destId="{0E1A310D-4207-42B2-943A-2F6F675E7F22}"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950A8556-42F0-4565-A547-36766B6EA08F}" type="presOf" srcId="{4077935A-C3B9-402A-8E7C-F6135161365F}" destId="{C299B32D-D168-43EA-A021-FE33A72F0521}" srcOrd="0" destOrd="0" presId="urn:microsoft.com/office/officeart/2005/8/layout/chevron1"/>
    <dgm:cxn modelId="{76C0E7B2-02A1-4ACA-A4C4-CC8D90575C16}" type="presOf" srcId="{45C67B35-AAD4-4124-BEBF-D8D812365D82}" destId="{D4408080-F0BF-4089-B5EE-0380160FF281}"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096C78EC-D964-4993-9F5B-90CD25E4F419}" type="presOf" srcId="{EC21E010-E92F-44E0-B464-8044835A0863}" destId="{0B178AF0-0E06-4D65-A8FE-7CC3FF532238}" srcOrd="0" destOrd="0" presId="urn:microsoft.com/office/officeart/2005/8/layout/chevron1"/>
    <dgm:cxn modelId="{F965ACEE-7B02-48F5-BEBF-2D0AFAF6D0A8}" srcId="{C19DFB5D-1277-4E5A-B9BC-0CB1DCE9F699}" destId="{EC21E010-E92F-44E0-B464-8044835A0863}" srcOrd="2" destOrd="0" parTransId="{28E6B132-CBEE-42FA-AE93-2031419D8162}" sibTransId="{3285D79D-4153-4F0B-BC2C-BA080D2D8A4B}"/>
    <dgm:cxn modelId="{D703A858-5A51-49EF-A8E5-EDE2FBA8489D}" type="presParOf" srcId="{F2A1662D-08A0-4096-A17A-ECD7BEF1FF49}" destId="{C299B32D-D168-43EA-A021-FE33A72F0521}" srcOrd="0" destOrd="0" presId="urn:microsoft.com/office/officeart/2005/8/layout/chevron1"/>
    <dgm:cxn modelId="{6D29C1C6-D489-41F3-B54C-2047EBAD017B}" type="presParOf" srcId="{F2A1662D-08A0-4096-A17A-ECD7BEF1FF49}" destId="{D688D9E4-65A9-46CF-9C0B-6C1A3C45F426}" srcOrd="1" destOrd="0" presId="urn:microsoft.com/office/officeart/2005/8/layout/chevron1"/>
    <dgm:cxn modelId="{86B32BA8-D83B-4FAE-BDEC-EBA504D4A600}" type="presParOf" srcId="{F2A1662D-08A0-4096-A17A-ECD7BEF1FF49}" destId="{0E1A310D-4207-42B2-943A-2F6F675E7F22}" srcOrd="2" destOrd="0" presId="urn:microsoft.com/office/officeart/2005/8/layout/chevron1"/>
    <dgm:cxn modelId="{D2AC1C90-85AF-4CBA-8866-75584E374527}" type="presParOf" srcId="{F2A1662D-08A0-4096-A17A-ECD7BEF1FF49}" destId="{8A65B8DA-F0DA-4F5B-B1DB-060D0448F66E}" srcOrd="3" destOrd="0" presId="urn:microsoft.com/office/officeart/2005/8/layout/chevron1"/>
    <dgm:cxn modelId="{97A4C743-33D0-47AB-96D7-63BCEB4059C2}" type="presParOf" srcId="{F2A1662D-08A0-4096-A17A-ECD7BEF1FF49}" destId="{0B178AF0-0E06-4D65-A8FE-7CC3FF532238}" srcOrd="4" destOrd="0" presId="urn:microsoft.com/office/officeart/2005/8/layout/chevron1"/>
    <dgm:cxn modelId="{DB64DEFF-0218-4324-A896-C11DF2D682D9}" type="presParOf" srcId="{F2A1662D-08A0-4096-A17A-ECD7BEF1FF49}" destId="{2884E210-6EED-46CC-BB7D-425A998F2589}"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a:ea typeface="Verdana"/>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dgm:t>
        <a:bodyPr/>
        <a:lstStyle/>
        <a:p>
          <a:pPr rtl="0"/>
          <a:r>
            <a:rPr lang="en-CA" sz="800" b="1">
              <a:latin typeface="Verdana"/>
              <a:ea typeface="Verdana"/>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a:solidFill>
          <a:srgbClr val="8A2434"/>
        </a:solidFill>
      </dgm:spPr>
      <dgm:t>
        <a:bodyPr/>
        <a:lstStyle/>
        <a:p>
          <a:r>
            <a:rPr lang="en-CA" sz="800" b="1">
              <a:solidFill>
                <a:srgbClr val="F4F4F4"/>
              </a:solidFill>
              <a:latin typeface="Verdana"/>
              <a:ea typeface="Verdana"/>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a:ea typeface="Verdana"/>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F6D5EB2A-9982-4C0F-B761-FB6EE4214C25}" type="presOf" srcId="{D8C4DD98-965B-4386-B8A2-4C7765DC4C76}" destId="{0E1A310D-4207-42B2-943A-2F6F675E7F22}"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950A8556-42F0-4565-A547-36766B6EA08F}" type="presOf" srcId="{4077935A-C3B9-402A-8E7C-F6135161365F}" destId="{C299B32D-D168-43EA-A021-FE33A72F0521}" srcOrd="0" destOrd="0" presId="urn:microsoft.com/office/officeart/2005/8/layout/chevron1"/>
    <dgm:cxn modelId="{76C0E7B2-02A1-4ACA-A4C4-CC8D90575C16}" type="presOf" srcId="{45C67B35-AAD4-4124-BEBF-D8D812365D82}" destId="{D4408080-F0BF-4089-B5EE-0380160FF281}"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096C78EC-D964-4993-9F5B-90CD25E4F419}" type="presOf" srcId="{EC21E010-E92F-44E0-B464-8044835A0863}" destId="{0B178AF0-0E06-4D65-A8FE-7CC3FF532238}" srcOrd="0" destOrd="0" presId="urn:microsoft.com/office/officeart/2005/8/layout/chevron1"/>
    <dgm:cxn modelId="{F965ACEE-7B02-48F5-BEBF-2D0AFAF6D0A8}" srcId="{C19DFB5D-1277-4E5A-B9BC-0CB1DCE9F699}" destId="{EC21E010-E92F-44E0-B464-8044835A0863}" srcOrd="2" destOrd="0" parTransId="{28E6B132-CBEE-42FA-AE93-2031419D8162}" sibTransId="{3285D79D-4153-4F0B-BC2C-BA080D2D8A4B}"/>
    <dgm:cxn modelId="{D703A858-5A51-49EF-A8E5-EDE2FBA8489D}" type="presParOf" srcId="{F2A1662D-08A0-4096-A17A-ECD7BEF1FF49}" destId="{C299B32D-D168-43EA-A021-FE33A72F0521}" srcOrd="0" destOrd="0" presId="urn:microsoft.com/office/officeart/2005/8/layout/chevron1"/>
    <dgm:cxn modelId="{6D29C1C6-D489-41F3-B54C-2047EBAD017B}" type="presParOf" srcId="{F2A1662D-08A0-4096-A17A-ECD7BEF1FF49}" destId="{D688D9E4-65A9-46CF-9C0B-6C1A3C45F426}" srcOrd="1" destOrd="0" presId="urn:microsoft.com/office/officeart/2005/8/layout/chevron1"/>
    <dgm:cxn modelId="{86B32BA8-D83B-4FAE-BDEC-EBA504D4A600}" type="presParOf" srcId="{F2A1662D-08A0-4096-A17A-ECD7BEF1FF49}" destId="{0E1A310D-4207-42B2-943A-2F6F675E7F22}" srcOrd="2" destOrd="0" presId="urn:microsoft.com/office/officeart/2005/8/layout/chevron1"/>
    <dgm:cxn modelId="{D2AC1C90-85AF-4CBA-8866-75584E374527}" type="presParOf" srcId="{F2A1662D-08A0-4096-A17A-ECD7BEF1FF49}" destId="{8A65B8DA-F0DA-4F5B-B1DB-060D0448F66E}" srcOrd="3" destOrd="0" presId="urn:microsoft.com/office/officeart/2005/8/layout/chevron1"/>
    <dgm:cxn modelId="{97A4C743-33D0-47AB-96D7-63BCEB4059C2}" type="presParOf" srcId="{F2A1662D-08A0-4096-A17A-ECD7BEF1FF49}" destId="{0B178AF0-0E06-4D65-A8FE-7CC3FF532238}" srcOrd="4" destOrd="0" presId="urn:microsoft.com/office/officeart/2005/8/layout/chevron1"/>
    <dgm:cxn modelId="{DB64DEFF-0218-4324-A896-C11DF2D682D9}" type="presParOf" srcId="{F2A1662D-08A0-4096-A17A-ECD7BEF1FF49}" destId="{2884E210-6EED-46CC-BB7D-425A998F2589}"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a:ea typeface="Verdana"/>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dgm:t>
        <a:bodyPr/>
        <a:lstStyle/>
        <a:p>
          <a:pPr rtl="0"/>
          <a:r>
            <a:rPr lang="en-CA" sz="800" b="1">
              <a:latin typeface="Verdana"/>
              <a:ea typeface="Verdana"/>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a:solidFill>
          <a:srgbClr val="8A2434"/>
        </a:solidFill>
      </dgm:spPr>
      <dgm:t>
        <a:bodyPr/>
        <a:lstStyle/>
        <a:p>
          <a:r>
            <a:rPr lang="en-CA" sz="800" b="1">
              <a:solidFill>
                <a:srgbClr val="F4F4F4"/>
              </a:solidFill>
              <a:latin typeface="Verdana"/>
              <a:ea typeface="Verdana"/>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a:ea typeface="Verdana"/>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F6D5EB2A-9982-4C0F-B761-FB6EE4214C25}" type="presOf" srcId="{D8C4DD98-965B-4386-B8A2-4C7765DC4C76}" destId="{0E1A310D-4207-42B2-943A-2F6F675E7F22}"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950A8556-42F0-4565-A547-36766B6EA08F}" type="presOf" srcId="{4077935A-C3B9-402A-8E7C-F6135161365F}" destId="{C299B32D-D168-43EA-A021-FE33A72F0521}" srcOrd="0" destOrd="0" presId="urn:microsoft.com/office/officeart/2005/8/layout/chevron1"/>
    <dgm:cxn modelId="{76C0E7B2-02A1-4ACA-A4C4-CC8D90575C16}" type="presOf" srcId="{45C67B35-AAD4-4124-BEBF-D8D812365D82}" destId="{D4408080-F0BF-4089-B5EE-0380160FF281}"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096C78EC-D964-4993-9F5B-90CD25E4F419}" type="presOf" srcId="{EC21E010-E92F-44E0-B464-8044835A0863}" destId="{0B178AF0-0E06-4D65-A8FE-7CC3FF532238}" srcOrd="0" destOrd="0" presId="urn:microsoft.com/office/officeart/2005/8/layout/chevron1"/>
    <dgm:cxn modelId="{F965ACEE-7B02-48F5-BEBF-2D0AFAF6D0A8}" srcId="{C19DFB5D-1277-4E5A-B9BC-0CB1DCE9F699}" destId="{EC21E010-E92F-44E0-B464-8044835A0863}" srcOrd="2" destOrd="0" parTransId="{28E6B132-CBEE-42FA-AE93-2031419D8162}" sibTransId="{3285D79D-4153-4F0B-BC2C-BA080D2D8A4B}"/>
    <dgm:cxn modelId="{D703A858-5A51-49EF-A8E5-EDE2FBA8489D}" type="presParOf" srcId="{F2A1662D-08A0-4096-A17A-ECD7BEF1FF49}" destId="{C299B32D-D168-43EA-A021-FE33A72F0521}" srcOrd="0" destOrd="0" presId="urn:microsoft.com/office/officeart/2005/8/layout/chevron1"/>
    <dgm:cxn modelId="{6D29C1C6-D489-41F3-B54C-2047EBAD017B}" type="presParOf" srcId="{F2A1662D-08A0-4096-A17A-ECD7BEF1FF49}" destId="{D688D9E4-65A9-46CF-9C0B-6C1A3C45F426}" srcOrd="1" destOrd="0" presId="urn:microsoft.com/office/officeart/2005/8/layout/chevron1"/>
    <dgm:cxn modelId="{86B32BA8-D83B-4FAE-BDEC-EBA504D4A600}" type="presParOf" srcId="{F2A1662D-08A0-4096-A17A-ECD7BEF1FF49}" destId="{0E1A310D-4207-42B2-943A-2F6F675E7F22}" srcOrd="2" destOrd="0" presId="urn:microsoft.com/office/officeart/2005/8/layout/chevron1"/>
    <dgm:cxn modelId="{D2AC1C90-85AF-4CBA-8866-75584E374527}" type="presParOf" srcId="{F2A1662D-08A0-4096-A17A-ECD7BEF1FF49}" destId="{8A65B8DA-F0DA-4F5B-B1DB-060D0448F66E}" srcOrd="3" destOrd="0" presId="urn:microsoft.com/office/officeart/2005/8/layout/chevron1"/>
    <dgm:cxn modelId="{97A4C743-33D0-47AB-96D7-63BCEB4059C2}" type="presParOf" srcId="{F2A1662D-08A0-4096-A17A-ECD7BEF1FF49}" destId="{0B178AF0-0E06-4D65-A8FE-7CC3FF532238}" srcOrd="4" destOrd="0" presId="urn:microsoft.com/office/officeart/2005/8/layout/chevron1"/>
    <dgm:cxn modelId="{DB64DEFF-0218-4324-A896-C11DF2D682D9}" type="presParOf" srcId="{F2A1662D-08A0-4096-A17A-ECD7BEF1FF49}" destId="{2884E210-6EED-46CC-BB7D-425A998F2589}"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a:ea typeface="Verdana"/>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dgm:t>
        <a:bodyPr/>
        <a:lstStyle/>
        <a:p>
          <a:pPr rtl="0"/>
          <a:r>
            <a:rPr lang="en-CA" sz="800" b="1">
              <a:latin typeface="Verdana"/>
              <a:ea typeface="Verdana"/>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a:solidFill>
          <a:srgbClr val="8A2434"/>
        </a:solidFill>
      </dgm:spPr>
      <dgm:t>
        <a:bodyPr/>
        <a:lstStyle/>
        <a:p>
          <a:r>
            <a:rPr lang="en-CA" sz="800" b="1">
              <a:solidFill>
                <a:srgbClr val="F4F4F4"/>
              </a:solidFill>
              <a:latin typeface="Verdana"/>
              <a:ea typeface="Verdana"/>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a:ea typeface="Verdana"/>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F6D5EB2A-9982-4C0F-B761-FB6EE4214C25}" type="presOf" srcId="{D8C4DD98-965B-4386-B8A2-4C7765DC4C76}" destId="{0E1A310D-4207-42B2-943A-2F6F675E7F22}"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950A8556-42F0-4565-A547-36766B6EA08F}" type="presOf" srcId="{4077935A-C3B9-402A-8E7C-F6135161365F}" destId="{C299B32D-D168-43EA-A021-FE33A72F0521}" srcOrd="0" destOrd="0" presId="urn:microsoft.com/office/officeart/2005/8/layout/chevron1"/>
    <dgm:cxn modelId="{76C0E7B2-02A1-4ACA-A4C4-CC8D90575C16}" type="presOf" srcId="{45C67B35-AAD4-4124-BEBF-D8D812365D82}" destId="{D4408080-F0BF-4089-B5EE-0380160FF281}"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096C78EC-D964-4993-9F5B-90CD25E4F419}" type="presOf" srcId="{EC21E010-E92F-44E0-B464-8044835A0863}" destId="{0B178AF0-0E06-4D65-A8FE-7CC3FF532238}" srcOrd="0" destOrd="0" presId="urn:microsoft.com/office/officeart/2005/8/layout/chevron1"/>
    <dgm:cxn modelId="{F965ACEE-7B02-48F5-BEBF-2D0AFAF6D0A8}" srcId="{C19DFB5D-1277-4E5A-B9BC-0CB1DCE9F699}" destId="{EC21E010-E92F-44E0-B464-8044835A0863}" srcOrd="2" destOrd="0" parTransId="{28E6B132-CBEE-42FA-AE93-2031419D8162}" sibTransId="{3285D79D-4153-4F0B-BC2C-BA080D2D8A4B}"/>
    <dgm:cxn modelId="{D703A858-5A51-49EF-A8E5-EDE2FBA8489D}" type="presParOf" srcId="{F2A1662D-08A0-4096-A17A-ECD7BEF1FF49}" destId="{C299B32D-D168-43EA-A021-FE33A72F0521}" srcOrd="0" destOrd="0" presId="urn:microsoft.com/office/officeart/2005/8/layout/chevron1"/>
    <dgm:cxn modelId="{6D29C1C6-D489-41F3-B54C-2047EBAD017B}" type="presParOf" srcId="{F2A1662D-08A0-4096-A17A-ECD7BEF1FF49}" destId="{D688D9E4-65A9-46CF-9C0B-6C1A3C45F426}" srcOrd="1" destOrd="0" presId="urn:microsoft.com/office/officeart/2005/8/layout/chevron1"/>
    <dgm:cxn modelId="{86B32BA8-D83B-4FAE-BDEC-EBA504D4A600}" type="presParOf" srcId="{F2A1662D-08A0-4096-A17A-ECD7BEF1FF49}" destId="{0E1A310D-4207-42B2-943A-2F6F675E7F22}" srcOrd="2" destOrd="0" presId="urn:microsoft.com/office/officeart/2005/8/layout/chevron1"/>
    <dgm:cxn modelId="{D2AC1C90-85AF-4CBA-8866-75584E374527}" type="presParOf" srcId="{F2A1662D-08A0-4096-A17A-ECD7BEF1FF49}" destId="{8A65B8DA-F0DA-4F5B-B1DB-060D0448F66E}" srcOrd="3" destOrd="0" presId="urn:microsoft.com/office/officeart/2005/8/layout/chevron1"/>
    <dgm:cxn modelId="{97A4C743-33D0-47AB-96D7-63BCEB4059C2}" type="presParOf" srcId="{F2A1662D-08A0-4096-A17A-ECD7BEF1FF49}" destId="{0B178AF0-0E06-4D65-A8FE-7CC3FF532238}" srcOrd="4" destOrd="0" presId="urn:microsoft.com/office/officeart/2005/8/layout/chevron1"/>
    <dgm:cxn modelId="{DB64DEFF-0218-4324-A896-C11DF2D682D9}" type="presParOf" srcId="{F2A1662D-08A0-4096-A17A-ECD7BEF1FF49}" destId="{2884E210-6EED-46CC-BB7D-425A998F2589}"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9DFB5D-1277-4E5A-B9BC-0CB1DCE9F699}" type="doc">
      <dgm:prSet loTypeId="urn:microsoft.com/office/officeart/2005/8/layout/chevron1" loCatId="process" qsTypeId="urn:microsoft.com/office/officeart/2005/8/quickstyle/3d2" qsCatId="3D" csTypeId="urn:microsoft.com/office/officeart/2005/8/colors/accent3_1" csCatId="accent3" phldr="1"/>
      <dgm:spPr/>
    </dgm:pt>
    <dgm:pt modelId="{4077935A-C3B9-402A-8E7C-F6135161365F}">
      <dgm:prSet phldrT="[Text]" custT="1"/>
      <dgm:spPr/>
      <dgm:t>
        <a:bodyPr/>
        <a:lstStyle/>
        <a:p>
          <a:r>
            <a:rPr lang="en-CA" sz="800" b="1">
              <a:latin typeface="Verdana"/>
              <a:ea typeface="Verdana"/>
              <a:cs typeface="Verdana" panose="020B0604030504040204" pitchFamily="34" charset="0"/>
            </a:rPr>
            <a:t>Introduction</a:t>
          </a:r>
        </a:p>
      </dgm:t>
    </dgm:pt>
    <dgm:pt modelId="{3DC3C116-642F-416C-9333-87933FD3F742}" type="par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2797C48D-546B-47B8-A572-125B2C6BB321}" type="sibTrans" cxnId="{04A663E0-36CF-476E-A8D6-9910FA0A034F}">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D8C4DD98-965B-4386-B8A2-4C7765DC4C76}">
      <dgm:prSet phldrT="[Text]" custT="1"/>
      <dgm:spPr/>
      <dgm:t>
        <a:bodyPr/>
        <a:lstStyle/>
        <a:p>
          <a:pPr rtl="0"/>
          <a:r>
            <a:rPr lang="en-CA" sz="800" b="1">
              <a:latin typeface="Verdana"/>
              <a:ea typeface="Verdana"/>
              <a:cs typeface="Verdana" panose="020B0604030504040204" pitchFamily="34" charset="0"/>
            </a:rPr>
            <a:t>Design Criteria</a:t>
          </a:r>
        </a:p>
      </dgm:t>
    </dgm:pt>
    <dgm:pt modelId="{6B4EE849-55FA-4406-8F0D-FA73FC351637}" type="par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77A3490B-52D9-4F17-9C32-8C91B2E5F2CC}" type="sibTrans" cxnId="{D86581B4-5FB6-49E4-970D-62581E0EF259}">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C21E010-E92F-44E0-B464-8044835A0863}">
      <dgm:prSet phldrT="[Text]" custT="1"/>
      <dgm:spPr>
        <a:solidFill>
          <a:srgbClr val="8A2434"/>
        </a:solidFill>
      </dgm:spPr>
      <dgm:t>
        <a:bodyPr/>
        <a:lstStyle/>
        <a:p>
          <a:r>
            <a:rPr lang="en-CA" sz="800" b="1">
              <a:solidFill>
                <a:srgbClr val="F4F4F4"/>
              </a:solidFill>
              <a:latin typeface="Verdana"/>
              <a:ea typeface="Verdana"/>
              <a:cs typeface="Verdana" panose="020B0604030504040204" pitchFamily="34" charset="0"/>
            </a:rPr>
            <a:t>Design</a:t>
          </a:r>
        </a:p>
      </dgm:t>
    </dgm:pt>
    <dgm:pt modelId="{28E6B132-CBEE-42FA-AE93-2031419D8162}" type="par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3285D79D-4153-4F0B-BC2C-BA080D2D8A4B}" type="sibTrans" cxnId="{F965ACEE-7B02-48F5-BEBF-2D0AFAF6D0A8}">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45C67B35-AAD4-4124-BEBF-D8D812365D82}">
      <dgm:prSet phldrT="[Text]" custT="1"/>
      <dgm:spPr/>
      <dgm:t>
        <a:bodyPr/>
        <a:lstStyle/>
        <a:p>
          <a:r>
            <a:rPr lang="en-CA" sz="800" b="1">
              <a:latin typeface="Verdana"/>
              <a:ea typeface="Verdana"/>
              <a:cs typeface="Verdana" panose="020B0604030504040204" pitchFamily="34" charset="0"/>
            </a:rPr>
            <a:t>Discussion &amp; Next Steps</a:t>
          </a:r>
        </a:p>
      </dgm:t>
    </dgm:pt>
    <dgm:pt modelId="{621F9C80-CEC4-4016-9CFD-1B269FA55BA1}" type="par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E4061E75-1B51-4DBF-AB80-C8F181861996}" type="sibTrans" cxnId="{7F6A71D5-4D85-41C0-8E81-12417D476F9A}">
      <dgm:prSet/>
      <dgm:spPr/>
      <dgm:t>
        <a:bodyPr/>
        <a:lstStyle/>
        <a:p>
          <a:endParaRPr lang="en-CA" sz="800">
            <a:latin typeface="Verdana" panose="020B0604030504040204" pitchFamily="34" charset="0"/>
            <a:ea typeface="Verdana" panose="020B0604030504040204" pitchFamily="34" charset="0"/>
            <a:cs typeface="Verdana" panose="020B0604030504040204" pitchFamily="34" charset="0"/>
          </a:endParaRPr>
        </a:p>
      </dgm:t>
    </dgm:pt>
    <dgm:pt modelId="{895AE2AD-556A-42A2-8CDA-8C003091DA96}">
      <dgm:prSet phldrT="[Text]" custT="1"/>
      <dgm:spPr/>
      <dgm:t>
        <a:bodyPr/>
        <a:lstStyle/>
        <a:p>
          <a:r>
            <a:rPr lang="en-CA" sz="800" b="1">
              <a:latin typeface="Verdana"/>
              <a:ea typeface="Verdana"/>
              <a:cs typeface="Verdana" panose="020B0604030504040204" pitchFamily="34" charset="0"/>
            </a:rPr>
            <a:t>Results</a:t>
          </a:r>
        </a:p>
      </dgm:t>
    </dgm:pt>
    <dgm:pt modelId="{7BB2A879-4A7A-4825-905F-C8CD60D7032B}" type="parTrans" cxnId="{9E9DEEC2-05D1-4377-B1A7-EC8FEA5BBAB8}">
      <dgm:prSet/>
      <dgm:spPr/>
      <dgm:t>
        <a:bodyPr/>
        <a:lstStyle/>
        <a:p>
          <a:endParaRPr lang="en-CA"/>
        </a:p>
      </dgm:t>
    </dgm:pt>
    <dgm:pt modelId="{6E220D76-C425-46F4-98EE-222D38D5D63C}" type="sibTrans" cxnId="{9E9DEEC2-05D1-4377-B1A7-EC8FEA5BBAB8}">
      <dgm:prSet/>
      <dgm:spPr/>
      <dgm:t>
        <a:bodyPr/>
        <a:lstStyle/>
        <a:p>
          <a:endParaRPr lang="en-CA"/>
        </a:p>
      </dgm:t>
    </dgm:pt>
    <dgm:pt modelId="{F2A1662D-08A0-4096-A17A-ECD7BEF1FF49}" type="pres">
      <dgm:prSet presAssocID="{C19DFB5D-1277-4E5A-B9BC-0CB1DCE9F699}" presName="Name0" presStyleCnt="0">
        <dgm:presLayoutVars>
          <dgm:dir/>
          <dgm:animLvl val="lvl"/>
          <dgm:resizeHandles val="exact"/>
        </dgm:presLayoutVars>
      </dgm:prSet>
      <dgm:spPr/>
    </dgm:pt>
    <dgm:pt modelId="{C299B32D-D168-43EA-A021-FE33A72F0521}" type="pres">
      <dgm:prSet presAssocID="{4077935A-C3B9-402A-8E7C-F6135161365F}" presName="parTxOnly" presStyleLbl="node1" presStyleIdx="0" presStyleCnt="5">
        <dgm:presLayoutVars>
          <dgm:chMax val="0"/>
          <dgm:chPref val="0"/>
          <dgm:bulletEnabled val="1"/>
        </dgm:presLayoutVars>
      </dgm:prSet>
      <dgm:spPr/>
    </dgm:pt>
    <dgm:pt modelId="{D688D9E4-65A9-46CF-9C0B-6C1A3C45F426}" type="pres">
      <dgm:prSet presAssocID="{2797C48D-546B-47B8-A572-125B2C6BB321}" presName="parTxOnlySpace" presStyleCnt="0"/>
      <dgm:spPr/>
    </dgm:pt>
    <dgm:pt modelId="{0E1A310D-4207-42B2-943A-2F6F675E7F22}" type="pres">
      <dgm:prSet presAssocID="{D8C4DD98-965B-4386-B8A2-4C7765DC4C76}" presName="parTxOnly" presStyleLbl="node1" presStyleIdx="1" presStyleCnt="5">
        <dgm:presLayoutVars>
          <dgm:chMax val="0"/>
          <dgm:chPref val="0"/>
          <dgm:bulletEnabled val="1"/>
        </dgm:presLayoutVars>
      </dgm:prSet>
      <dgm:spPr/>
    </dgm:pt>
    <dgm:pt modelId="{8A65B8DA-F0DA-4F5B-B1DB-060D0448F66E}" type="pres">
      <dgm:prSet presAssocID="{77A3490B-52D9-4F17-9C32-8C91B2E5F2CC}" presName="parTxOnlySpace" presStyleCnt="0"/>
      <dgm:spPr/>
    </dgm:pt>
    <dgm:pt modelId="{0B178AF0-0E06-4D65-A8FE-7CC3FF532238}" type="pres">
      <dgm:prSet presAssocID="{EC21E010-E92F-44E0-B464-8044835A0863}" presName="parTxOnly" presStyleLbl="node1" presStyleIdx="2" presStyleCnt="5">
        <dgm:presLayoutVars>
          <dgm:chMax val="0"/>
          <dgm:chPref val="0"/>
          <dgm:bulletEnabled val="1"/>
        </dgm:presLayoutVars>
      </dgm:prSet>
      <dgm:spPr/>
    </dgm:pt>
    <dgm:pt modelId="{2884E210-6EED-46CC-BB7D-425A998F2589}" type="pres">
      <dgm:prSet presAssocID="{3285D79D-4153-4F0B-BC2C-BA080D2D8A4B}" presName="parTxOnlySpace" presStyleCnt="0"/>
      <dgm:spPr/>
    </dgm:pt>
    <dgm:pt modelId="{E4E6C44F-5F5C-44F6-B26E-21D9D4CAA55D}" type="pres">
      <dgm:prSet presAssocID="{895AE2AD-556A-42A2-8CDA-8C003091DA96}" presName="parTxOnly" presStyleLbl="node1" presStyleIdx="3" presStyleCnt="5">
        <dgm:presLayoutVars>
          <dgm:chMax val="0"/>
          <dgm:chPref val="0"/>
          <dgm:bulletEnabled val="1"/>
        </dgm:presLayoutVars>
      </dgm:prSet>
      <dgm:spPr/>
    </dgm:pt>
    <dgm:pt modelId="{87C0C763-0A30-40EB-881C-E804540ED764}" type="pres">
      <dgm:prSet presAssocID="{6E220D76-C425-46F4-98EE-222D38D5D63C}" presName="parTxOnlySpace" presStyleCnt="0"/>
      <dgm:spPr/>
    </dgm:pt>
    <dgm:pt modelId="{D4408080-F0BF-4089-B5EE-0380160FF281}" type="pres">
      <dgm:prSet presAssocID="{45C67B35-AAD4-4124-BEBF-D8D812365D82}" presName="parTxOnly" presStyleLbl="node1" presStyleIdx="4" presStyleCnt="5">
        <dgm:presLayoutVars>
          <dgm:chMax val="0"/>
          <dgm:chPref val="0"/>
          <dgm:bulletEnabled val="1"/>
        </dgm:presLayoutVars>
      </dgm:prSet>
      <dgm:spPr/>
    </dgm:pt>
  </dgm:ptLst>
  <dgm:cxnLst>
    <dgm:cxn modelId="{E7C2BD0A-1847-4BF0-A89C-AC34CCE93941}" type="presOf" srcId="{C19DFB5D-1277-4E5A-B9BC-0CB1DCE9F699}" destId="{F2A1662D-08A0-4096-A17A-ECD7BEF1FF49}" srcOrd="0" destOrd="0" presId="urn:microsoft.com/office/officeart/2005/8/layout/chevron1"/>
    <dgm:cxn modelId="{F6D5EB2A-9982-4C0F-B761-FB6EE4214C25}" type="presOf" srcId="{D8C4DD98-965B-4386-B8A2-4C7765DC4C76}" destId="{0E1A310D-4207-42B2-943A-2F6F675E7F22}" srcOrd="0" destOrd="0" presId="urn:microsoft.com/office/officeart/2005/8/layout/chevron1"/>
    <dgm:cxn modelId="{7916814A-035F-4FE6-814C-250739D22E56}" type="presOf" srcId="{895AE2AD-556A-42A2-8CDA-8C003091DA96}" destId="{E4E6C44F-5F5C-44F6-B26E-21D9D4CAA55D}" srcOrd="0" destOrd="0" presId="urn:microsoft.com/office/officeart/2005/8/layout/chevron1"/>
    <dgm:cxn modelId="{950A8556-42F0-4565-A547-36766B6EA08F}" type="presOf" srcId="{4077935A-C3B9-402A-8E7C-F6135161365F}" destId="{C299B32D-D168-43EA-A021-FE33A72F0521}" srcOrd="0" destOrd="0" presId="urn:microsoft.com/office/officeart/2005/8/layout/chevron1"/>
    <dgm:cxn modelId="{76C0E7B2-02A1-4ACA-A4C4-CC8D90575C16}" type="presOf" srcId="{45C67B35-AAD4-4124-BEBF-D8D812365D82}" destId="{D4408080-F0BF-4089-B5EE-0380160FF281}" srcOrd="0" destOrd="0" presId="urn:microsoft.com/office/officeart/2005/8/layout/chevron1"/>
    <dgm:cxn modelId="{D86581B4-5FB6-49E4-970D-62581E0EF259}" srcId="{C19DFB5D-1277-4E5A-B9BC-0CB1DCE9F699}" destId="{D8C4DD98-965B-4386-B8A2-4C7765DC4C76}" srcOrd="1" destOrd="0" parTransId="{6B4EE849-55FA-4406-8F0D-FA73FC351637}" sibTransId="{77A3490B-52D9-4F17-9C32-8C91B2E5F2CC}"/>
    <dgm:cxn modelId="{9E9DEEC2-05D1-4377-B1A7-EC8FEA5BBAB8}" srcId="{C19DFB5D-1277-4E5A-B9BC-0CB1DCE9F699}" destId="{895AE2AD-556A-42A2-8CDA-8C003091DA96}" srcOrd="3" destOrd="0" parTransId="{7BB2A879-4A7A-4825-905F-C8CD60D7032B}" sibTransId="{6E220D76-C425-46F4-98EE-222D38D5D63C}"/>
    <dgm:cxn modelId="{7F6A71D5-4D85-41C0-8E81-12417D476F9A}" srcId="{C19DFB5D-1277-4E5A-B9BC-0CB1DCE9F699}" destId="{45C67B35-AAD4-4124-BEBF-D8D812365D82}" srcOrd="4" destOrd="0" parTransId="{621F9C80-CEC4-4016-9CFD-1B269FA55BA1}" sibTransId="{E4061E75-1B51-4DBF-AB80-C8F181861996}"/>
    <dgm:cxn modelId="{04A663E0-36CF-476E-A8D6-9910FA0A034F}" srcId="{C19DFB5D-1277-4E5A-B9BC-0CB1DCE9F699}" destId="{4077935A-C3B9-402A-8E7C-F6135161365F}" srcOrd="0" destOrd="0" parTransId="{3DC3C116-642F-416C-9333-87933FD3F742}" sibTransId="{2797C48D-546B-47B8-A572-125B2C6BB321}"/>
    <dgm:cxn modelId="{096C78EC-D964-4993-9F5B-90CD25E4F419}" type="presOf" srcId="{EC21E010-E92F-44E0-B464-8044835A0863}" destId="{0B178AF0-0E06-4D65-A8FE-7CC3FF532238}" srcOrd="0" destOrd="0" presId="urn:microsoft.com/office/officeart/2005/8/layout/chevron1"/>
    <dgm:cxn modelId="{F965ACEE-7B02-48F5-BEBF-2D0AFAF6D0A8}" srcId="{C19DFB5D-1277-4E5A-B9BC-0CB1DCE9F699}" destId="{EC21E010-E92F-44E0-B464-8044835A0863}" srcOrd="2" destOrd="0" parTransId="{28E6B132-CBEE-42FA-AE93-2031419D8162}" sibTransId="{3285D79D-4153-4F0B-BC2C-BA080D2D8A4B}"/>
    <dgm:cxn modelId="{D703A858-5A51-49EF-A8E5-EDE2FBA8489D}" type="presParOf" srcId="{F2A1662D-08A0-4096-A17A-ECD7BEF1FF49}" destId="{C299B32D-D168-43EA-A021-FE33A72F0521}" srcOrd="0" destOrd="0" presId="urn:microsoft.com/office/officeart/2005/8/layout/chevron1"/>
    <dgm:cxn modelId="{6D29C1C6-D489-41F3-B54C-2047EBAD017B}" type="presParOf" srcId="{F2A1662D-08A0-4096-A17A-ECD7BEF1FF49}" destId="{D688D9E4-65A9-46CF-9C0B-6C1A3C45F426}" srcOrd="1" destOrd="0" presId="urn:microsoft.com/office/officeart/2005/8/layout/chevron1"/>
    <dgm:cxn modelId="{86B32BA8-D83B-4FAE-BDEC-EBA504D4A600}" type="presParOf" srcId="{F2A1662D-08A0-4096-A17A-ECD7BEF1FF49}" destId="{0E1A310D-4207-42B2-943A-2F6F675E7F22}" srcOrd="2" destOrd="0" presId="urn:microsoft.com/office/officeart/2005/8/layout/chevron1"/>
    <dgm:cxn modelId="{D2AC1C90-85AF-4CBA-8866-75584E374527}" type="presParOf" srcId="{F2A1662D-08A0-4096-A17A-ECD7BEF1FF49}" destId="{8A65B8DA-F0DA-4F5B-B1DB-060D0448F66E}" srcOrd="3" destOrd="0" presId="urn:microsoft.com/office/officeart/2005/8/layout/chevron1"/>
    <dgm:cxn modelId="{97A4C743-33D0-47AB-96D7-63BCEB4059C2}" type="presParOf" srcId="{F2A1662D-08A0-4096-A17A-ECD7BEF1FF49}" destId="{0B178AF0-0E06-4D65-A8FE-7CC3FF532238}" srcOrd="4" destOrd="0" presId="urn:microsoft.com/office/officeart/2005/8/layout/chevron1"/>
    <dgm:cxn modelId="{DB64DEFF-0218-4324-A896-C11DF2D682D9}" type="presParOf" srcId="{F2A1662D-08A0-4096-A17A-ECD7BEF1FF49}" destId="{2884E210-6EED-46CC-BB7D-425A998F2589}" srcOrd="5" destOrd="0" presId="urn:microsoft.com/office/officeart/2005/8/layout/chevron1"/>
    <dgm:cxn modelId="{218C841A-5E93-4636-86CB-F2CDF653AB44}" type="presParOf" srcId="{F2A1662D-08A0-4096-A17A-ECD7BEF1FF49}" destId="{E4E6C44F-5F5C-44F6-B26E-21D9D4CAA55D}" srcOrd="6" destOrd="0" presId="urn:microsoft.com/office/officeart/2005/8/layout/chevron1"/>
    <dgm:cxn modelId="{00DA1D6E-94B3-4B65-BF3B-3DA48026E498}" type="presParOf" srcId="{F2A1662D-08A0-4096-A17A-ECD7BEF1FF49}" destId="{87C0C763-0A30-40EB-881C-E804540ED764}" srcOrd="7" destOrd="0" presId="urn:microsoft.com/office/officeart/2005/8/layout/chevron1"/>
    <dgm:cxn modelId="{75D1E089-F529-4952-A479-D647FE36C10E}" type="presParOf" srcId="{F2A1662D-08A0-4096-A17A-ECD7BEF1FF49}" destId="{D4408080-F0BF-4089-B5EE-0380160FF2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EAE9E5"/>
              </a:solidFill>
              <a:latin typeface="Verdana"/>
              <a:ea typeface="Verdana"/>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latin typeface="Verdana"/>
              <a:ea typeface="Verdana"/>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Discussion &amp; Next Steps</a:t>
          </a:r>
        </a:p>
      </dsp:txBody>
      <dsp:txXfrm>
        <a:off x="5645706" y="0"/>
        <a:ext cx="1253270" cy="2761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latin typeface="Verdana"/>
              <a:ea typeface="Verdana"/>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4F4F4"/>
              </a:solidFill>
              <a:latin typeface="Verdana"/>
              <a:ea typeface="Verdana"/>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Discussion &amp; Next Steps</a:t>
          </a:r>
        </a:p>
      </dsp:txBody>
      <dsp:txXfrm>
        <a:off x="5645706" y="0"/>
        <a:ext cx="1253270" cy="2761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latin typeface="Verdana"/>
              <a:ea typeface="Verdana"/>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4F4F4"/>
              </a:solidFill>
              <a:latin typeface="Verdana"/>
              <a:ea typeface="Verdana"/>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Discussion &amp; Next Steps</a:t>
          </a:r>
        </a:p>
      </dsp:txBody>
      <dsp:txXfrm>
        <a:off x="5645706" y="0"/>
        <a:ext cx="1253270" cy="2761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Design Criteria</a:t>
          </a:r>
        </a:p>
      </dsp:txBody>
      <dsp:txXfrm>
        <a:off x="1516271" y="0"/>
        <a:ext cx="1253270" cy="276150"/>
      </dsp:txXfrm>
    </dsp:sp>
    <dsp:sp modelId="{F042D4C5-7530-4E52-A226-FCE9F8E4B04B}">
      <dsp:nvSpPr>
        <dsp:cNvPr id="0" name=""/>
        <dsp:cNvSpPr/>
      </dsp:nvSpPr>
      <dsp:spPr>
        <a:xfrm>
          <a:off x="2754674"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5F5F5"/>
              </a:solidFill>
              <a:latin typeface="Verdana" panose="020B0604030504040204" pitchFamily="34" charset="0"/>
              <a:ea typeface="Verdana" panose="020B0604030504040204" pitchFamily="34" charset="0"/>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Discussion &amp; Next Steps</a:t>
          </a:r>
        </a:p>
      </dsp:txBody>
      <dsp:txXfrm>
        <a:off x="5645706" y="0"/>
        <a:ext cx="1253270" cy="2761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Design Criteria</a:t>
          </a:r>
        </a:p>
      </dsp:txBody>
      <dsp:txXfrm>
        <a:off x="1516271" y="0"/>
        <a:ext cx="1253270" cy="276150"/>
      </dsp:txXfrm>
    </dsp:sp>
    <dsp:sp modelId="{F042D4C5-7530-4E52-A226-FCE9F8E4B04B}">
      <dsp:nvSpPr>
        <dsp:cNvPr id="0" name=""/>
        <dsp:cNvSpPr/>
      </dsp:nvSpPr>
      <dsp:spPr>
        <a:xfrm>
          <a:off x="2754674"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5F5F5"/>
              </a:solidFill>
              <a:latin typeface="Verdana" panose="020B0604030504040204" pitchFamily="34" charset="0"/>
              <a:ea typeface="Verdana" panose="020B0604030504040204" pitchFamily="34" charset="0"/>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Discussion &amp; Next Steps</a:t>
          </a:r>
        </a:p>
      </dsp:txBody>
      <dsp:txXfrm>
        <a:off x="5645706" y="0"/>
        <a:ext cx="1253270" cy="2761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5F5F5"/>
              </a:solidFill>
              <a:latin typeface="Verdana" panose="020B0604030504040204" pitchFamily="34" charset="0"/>
              <a:ea typeface="Verdana" panose="020B0604030504040204" pitchFamily="34" charset="0"/>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panose="020B0604030504040204" pitchFamily="34" charset="0"/>
              <a:ea typeface="Verdana" panose="020B0604030504040204" pitchFamily="34" charset="0"/>
              <a:cs typeface="Verdana" panose="020B0604030504040204" pitchFamily="34" charset="0"/>
            </a:rPr>
            <a:t>Discussion &amp; Next Steps</a:t>
          </a:r>
        </a:p>
      </dsp:txBody>
      <dsp:txXfrm>
        <a:off x="5645706" y="0"/>
        <a:ext cx="1253270" cy="2761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F6CDB-8157-4C3B-874D-CB2C8ABBCB90}">
      <dsp:nvSpPr>
        <dsp:cNvPr id="0" name=""/>
        <dsp:cNvSpPr/>
      </dsp:nvSpPr>
      <dsp:spPr>
        <a:xfrm>
          <a:off x="1718" y="0"/>
          <a:ext cx="1529420" cy="276150"/>
        </a:xfrm>
        <a:prstGeom prst="chevron">
          <a:avLst/>
        </a:prstGeom>
        <a:solidFill>
          <a:srgbClr val="F5F5F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Introduction</a:t>
          </a:r>
          <a:endParaRPr lang="en-CA" sz="800" b="1" i="0" u="none" strike="noStrike" kern="1200" cap="none" baseline="0" noProof="0">
            <a:solidFill>
              <a:srgbClr val="010000"/>
            </a:solidFill>
            <a:latin typeface="Verdana"/>
            <a:ea typeface="Verdana"/>
            <a:cs typeface="Verdana" panose="020B0604030504040204" pitchFamily="34" charset="0"/>
          </a:endParaRPr>
        </a:p>
      </dsp:txBody>
      <dsp:txXfrm>
        <a:off x="139793" y="0"/>
        <a:ext cx="1253270" cy="276150"/>
      </dsp:txXfrm>
    </dsp:sp>
    <dsp:sp modelId="{22FFFC7A-EF41-45BA-9992-E2AF133D5D41}">
      <dsp:nvSpPr>
        <dsp:cNvPr id="0" name=""/>
        <dsp:cNvSpPr/>
      </dsp:nvSpPr>
      <dsp:spPr>
        <a:xfrm>
          <a:off x="1378196" y="0"/>
          <a:ext cx="1529420" cy="276150"/>
        </a:xfrm>
        <a:prstGeom prst="chevron">
          <a:avLst/>
        </a:prstGeom>
        <a:solidFill>
          <a:srgbClr val="F5F5F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i="0" u="none" strike="noStrike" kern="1200" cap="none" baseline="0" noProof="0">
              <a:solidFill>
                <a:srgbClr val="010000"/>
              </a:solidFill>
              <a:latin typeface="Verdana"/>
              <a:ea typeface="Verdana"/>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5F5F5"/>
              </a:solidFill>
              <a:latin typeface="Verdana"/>
              <a:ea typeface="Verdana"/>
              <a:cs typeface="Verdana" panose="020B0604030504040204" pitchFamily="34" charset="0"/>
            </a:rPr>
            <a:t>Discussion &amp; Next Steps</a:t>
          </a:r>
        </a:p>
      </dsp:txBody>
      <dsp:txXfrm>
        <a:off x="5645706" y="0"/>
        <a:ext cx="1253270" cy="27615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Introduction</a:t>
          </a:r>
        </a:p>
      </dsp:txBody>
      <dsp:txXfrm>
        <a:off x="139793" y="0"/>
        <a:ext cx="1253270" cy="276150"/>
      </dsp:txXfrm>
    </dsp:sp>
    <dsp:sp modelId="{8F762553-0080-4BA4-86F7-8D18E34EC38E}">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5F5F5"/>
              </a:solidFill>
              <a:latin typeface="Verdana"/>
              <a:ea typeface="Verdana"/>
              <a:cs typeface="Verdana" panose="020B0604030504040204" pitchFamily="34" charset="0"/>
            </a:rPr>
            <a:t>Discussion &amp; Next Steps</a:t>
          </a:r>
        </a:p>
      </dsp:txBody>
      <dsp:txXfrm>
        <a:off x="5645706" y="0"/>
        <a:ext cx="1253270" cy="276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EAE9E5"/>
              </a:solidFill>
              <a:latin typeface="Verdana"/>
              <a:ea typeface="Verdana"/>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latin typeface="Verdana"/>
              <a:ea typeface="Verdana"/>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Discussion &amp; Next Steps</a:t>
          </a:r>
        </a:p>
      </dsp:txBody>
      <dsp:txXfrm>
        <a:off x="5645706" y="0"/>
        <a:ext cx="1253270" cy="2761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solidFill>
                <a:srgbClr val="F4F4F4"/>
              </a:solidFill>
              <a:latin typeface="Verdana"/>
              <a:ea typeface="Verdana"/>
              <a:cs typeface="Verdana"/>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latin typeface="Verdana"/>
              <a:ea typeface="Verdana"/>
              <a:cs typeface="Verdana"/>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a:rPr>
            <a:t>Discussion &amp; Next Steps</a:t>
          </a:r>
        </a:p>
      </dsp:txBody>
      <dsp:txXfrm>
        <a:off x="5645706" y="0"/>
        <a:ext cx="1253270" cy="276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solidFill>
          <a:srgbClr val="820018"/>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solidFill>
                <a:schemeClr val="bg1"/>
              </a:solidFill>
              <a:latin typeface="Verdana"/>
              <a:ea typeface="Verdana"/>
              <a:cs typeface="Verdana"/>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solidFill>
          <a:srgbClr val="F4F4F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chemeClr val="tx1"/>
              </a:solidFill>
              <a:latin typeface="Verdana"/>
              <a:ea typeface="Verdana"/>
              <a:cs typeface="Verdana"/>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a:rPr>
            <a:t>Discussion &amp; Next Steps</a:t>
          </a:r>
        </a:p>
      </dsp:txBody>
      <dsp:txXfrm>
        <a:off x="5645706" y="0"/>
        <a:ext cx="1253270" cy="276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latin typeface="Verdana"/>
              <a:ea typeface="Verdana"/>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4F4F4"/>
              </a:solidFill>
              <a:latin typeface="Verdana"/>
              <a:ea typeface="Verdana"/>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Discussion &amp; Next Steps</a:t>
          </a:r>
        </a:p>
      </dsp:txBody>
      <dsp:txXfrm>
        <a:off x="5645706" y="0"/>
        <a:ext cx="1253270" cy="276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latin typeface="Verdana"/>
              <a:ea typeface="Verdana"/>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4F4F4"/>
              </a:solidFill>
              <a:latin typeface="Verdana"/>
              <a:ea typeface="Verdana"/>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Discussion &amp; Next Steps</a:t>
          </a:r>
        </a:p>
      </dsp:txBody>
      <dsp:txXfrm>
        <a:off x="5645706" y="0"/>
        <a:ext cx="1253270" cy="2761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latin typeface="Verdana"/>
              <a:ea typeface="Verdana"/>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4F4F4"/>
              </a:solidFill>
              <a:latin typeface="Verdana"/>
              <a:ea typeface="Verdana"/>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Discussion &amp; Next Steps</a:t>
          </a:r>
        </a:p>
      </dsp:txBody>
      <dsp:txXfrm>
        <a:off x="5645706" y="0"/>
        <a:ext cx="1253270" cy="2761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latin typeface="Verdana"/>
              <a:ea typeface="Verdana"/>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4F4F4"/>
              </a:solidFill>
              <a:latin typeface="Verdana"/>
              <a:ea typeface="Verdana"/>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Discussion &amp; Next Steps</a:t>
          </a:r>
        </a:p>
      </dsp:txBody>
      <dsp:txXfrm>
        <a:off x="5645706" y="0"/>
        <a:ext cx="1253270" cy="2761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9B32D-D168-43EA-A021-FE33A72F0521}">
      <dsp:nvSpPr>
        <dsp:cNvPr id="0" name=""/>
        <dsp:cNvSpPr/>
      </dsp:nvSpPr>
      <dsp:spPr>
        <a:xfrm>
          <a:off x="1718"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Introduction</a:t>
          </a:r>
        </a:p>
      </dsp:txBody>
      <dsp:txXfrm>
        <a:off x="139793" y="0"/>
        <a:ext cx="1253270" cy="276150"/>
      </dsp:txXfrm>
    </dsp:sp>
    <dsp:sp modelId="{0E1A310D-4207-42B2-943A-2F6F675E7F22}">
      <dsp:nvSpPr>
        <dsp:cNvPr id="0" name=""/>
        <dsp:cNvSpPr/>
      </dsp:nvSpPr>
      <dsp:spPr>
        <a:xfrm>
          <a:off x="1378196"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CA" sz="800" b="1" kern="1200">
              <a:latin typeface="Verdana"/>
              <a:ea typeface="Verdana"/>
              <a:cs typeface="Verdana" panose="020B0604030504040204" pitchFamily="34" charset="0"/>
            </a:rPr>
            <a:t>Design Criteria</a:t>
          </a:r>
        </a:p>
      </dsp:txBody>
      <dsp:txXfrm>
        <a:off x="1516271" y="0"/>
        <a:ext cx="1253270" cy="276150"/>
      </dsp:txXfrm>
    </dsp:sp>
    <dsp:sp modelId="{0B178AF0-0E06-4D65-A8FE-7CC3FF532238}">
      <dsp:nvSpPr>
        <dsp:cNvPr id="0" name=""/>
        <dsp:cNvSpPr/>
      </dsp:nvSpPr>
      <dsp:spPr>
        <a:xfrm>
          <a:off x="2754674" y="0"/>
          <a:ext cx="1529420" cy="276150"/>
        </a:xfrm>
        <a:prstGeom prst="chevron">
          <a:avLst/>
        </a:prstGeom>
        <a:solidFill>
          <a:srgbClr val="8A243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solidFill>
                <a:srgbClr val="F4F4F4"/>
              </a:solidFill>
              <a:latin typeface="Verdana"/>
              <a:ea typeface="Verdana"/>
              <a:cs typeface="Verdana" panose="020B0604030504040204" pitchFamily="34" charset="0"/>
            </a:rPr>
            <a:t>Design</a:t>
          </a:r>
        </a:p>
      </dsp:txBody>
      <dsp:txXfrm>
        <a:off x="2892749" y="0"/>
        <a:ext cx="1253270" cy="276150"/>
      </dsp:txXfrm>
    </dsp:sp>
    <dsp:sp modelId="{E4E6C44F-5F5C-44F6-B26E-21D9D4CAA55D}">
      <dsp:nvSpPr>
        <dsp:cNvPr id="0" name=""/>
        <dsp:cNvSpPr/>
      </dsp:nvSpPr>
      <dsp:spPr>
        <a:xfrm>
          <a:off x="4131153"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Results</a:t>
          </a:r>
        </a:p>
      </dsp:txBody>
      <dsp:txXfrm>
        <a:off x="4269228" y="0"/>
        <a:ext cx="1253270" cy="276150"/>
      </dsp:txXfrm>
    </dsp:sp>
    <dsp:sp modelId="{D4408080-F0BF-4089-B5EE-0380160FF281}">
      <dsp:nvSpPr>
        <dsp:cNvPr id="0" name=""/>
        <dsp:cNvSpPr/>
      </dsp:nvSpPr>
      <dsp:spPr>
        <a:xfrm>
          <a:off x="5507631" y="0"/>
          <a:ext cx="1529420" cy="276150"/>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CA" sz="800" b="1" kern="1200">
              <a:latin typeface="Verdana"/>
              <a:ea typeface="Verdana"/>
              <a:cs typeface="Verdana" panose="020B0604030504040204" pitchFamily="34" charset="0"/>
            </a:rPr>
            <a:t>Discussion &amp; Next Steps</a:t>
          </a:r>
        </a:p>
      </dsp:txBody>
      <dsp:txXfrm>
        <a:off x="5645706" y="0"/>
        <a:ext cx="1253270" cy="2761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04C9A-F55E-4A00-9C99-3DA96FEFAD4C}" type="datetimeFigureOut">
              <a:rPr lang="en-CA" smtClean="0"/>
              <a:t>2019-12-03</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1562A-3FF9-4466-9F70-FBB1BA497A6E}" type="slidenum">
              <a:rPr lang="en-CA" smtClean="0"/>
              <a:t>‹#›</a:t>
            </a:fld>
            <a:endParaRPr lang="en-CA"/>
          </a:p>
        </p:txBody>
      </p:sp>
    </p:spTree>
    <p:extLst>
      <p:ext uri="{BB962C8B-B14F-4D97-AF65-F5344CB8AC3E}">
        <p14:creationId xmlns:p14="http://schemas.microsoft.com/office/powerpoint/2010/main" val="192930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CA" sz="1200"/>
              <a:t>Infantry soldiers carry increasing heavy loads for prolonged periods during mission, which has been shown to decrease mission performance and increase the number of injuries</a:t>
            </a:r>
            <a:endParaRPr lang="en-CA" sz="1200">
              <a:cs typeface="Calibri"/>
            </a:endParaRPr>
          </a:p>
          <a:p>
            <a:endParaRPr lang="en-US"/>
          </a:p>
          <a:p>
            <a:r>
              <a:rPr lang="en-US"/>
              <a:t>AIM</a:t>
            </a:r>
          </a:p>
          <a:p>
            <a:r>
              <a:rPr lang="en-US"/>
              <a:t>- The aim of this project is to design a passively-powered hip-knee-ankle-foot exoskeleton which transfers soldier’s backpack load to the ground. This should result in improved walking endurance, lower fatigue and a reduction in the number of overuse injuries</a:t>
            </a:r>
          </a:p>
        </p:txBody>
      </p:sp>
      <p:sp>
        <p:nvSpPr>
          <p:cNvPr id="4" name="Slide Number Placeholder 3"/>
          <p:cNvSpPr>
            <a:spLocks noGrp="1"/>
          </p:cNvSpPr>
          <p:nvPr>
            <p:ph type="sldNum" sz="quarter" idx="10"/>
          </p:nvPr>
        </p:nvSpPr>
        <p:spPr/>
        <p:txBody>
          <a:bodyPr/>
          <a:lstStyle/>
          <a:p>
            <a:fld id="{C771562A-3FF9-4466-9F70-FBB1BA497A6E}" type="slidenum">
              <a:rPr lang="en-CA" smtClean="0"/>
              <a:t>3</a:t>
            </a:fld>
            <a:endParaRPr lang="en-CA"/>
          </a:p>
        </p:txBody>
      </p:sp>
    </p:spTree>
    <p:extLst>
      <p:ext uri="{BB962C8B-B14F-4D97-AF65-F5344CB8AC3E}">
        <p14:creationId xmlns:p14="http://schemas.microsoft.com/office/powerpoint/2010/main" val="1237703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Ratchet built into the thigh</a:t>
            </a:r>
          </a:p>
          <a:p>
            <a:pPr marL="171450" indent="-171450">
              <a:buFontTx/>
              <a:buChar char="-"/>
            </a:pPr>
            <a:r>
              <a:rPr lang="en-US"/>
              <a:t>Pawl made of 1040 steel &amp; attached to shank</a:t>
            </a:r>
          </a:p>
          <a:p>
            <a:pPr marL="628650" lvl="1" indent="-171450">
              <a:buFontTx/>
              <a:buChar char="-"/>
            </a:pPr>
            <a:r>
              <a:rPr lang="en-US"/>
              <a:t>Locked during stance phase, unlocks at toe off for swing phase</a:t>
            </a:r>
          </a:p>
          <a:p>
            <a:pPr marL="628650" lvl="1" indent="-171450">
              <a:buFontTx/>
              <a:buChar char="-"/>
            </a:pPr>
            <a:r>
              <a:rPr lang="en-US"/>
              <a:t>String attached to the pawl, runs through the shank to the foot. </a:t>
            </a:r>
          </a:p>
          <a:p>
            <a:pPr marL="628650" lvl="1" indent="-171450">
              <a:buFontTx/>
              <a:buChar char="-"/>
            </a:pPr>
            <a:r>
              <a:rPr lang="en-US"/>
              <a:t>Foot unlocks the knee at full plantar flexion.</a:t>
            </a:r>
          </a:p>
        </p:txBody>
      </p:sp>
      <p:sp>
        <p:nvSpPr>
          <p:cNvPr id="4" name="Slide Number Placeholder 3"/>
          <p:cNvSpPr>
            <a:spLocks noGrp="1"/>
          </p:cNvSpPr>
          <p:nvPr>
            <p:ph type="sldNum" sz="quarter" idx="10"/>
          </p:nvPr>
        </p:nvSpPr>
        <p:spPr/>
        <p:txBody>
          <a:bodyPr/>
          <a:lstStyle/>
          <a:p>
            <a:fld id="{C771562A-3FF9-4466-9F70-FBB1BA497A6E}" type="slidenum">
              <a:rPr lang="en-CA" smtClean="0"/>
              <a:t>12</a:t>
            </a:fld>
            <a:endParaRPr lang="en-CA"/>
          </a:p>
        </p:txBody>
      </p:sp>
    </p:spTree>
    <p:extLst>
      <p:ext uri="{BB962C8B-B14F-4D97-AF65-F5344CB8AC3E}">
        <p14:creationId xmlns:p14="http://schemas.microsoft.com/office/powerpoint/2010/main" val="761594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71562A-3FF9-4466-9F70-FBB1BA497A6E}" type="slidenum">
              <a:rPr lang="en-CA" smtClean="0"/>
              <a:t>13</a:t>
            </a:fld>
            <a:endParaRPr lang="en-CA"/>
          </a:p>
        </p:txBody>
      </p:sp>
    </p:spTree>
    <p:extLst>
      <p:ext uri="{BB962C8B-B14F-4D97-AF65-F5344CB8AC3E}">
        <p14:creationId xmlns:p14="http://schemas.microsoft.com/office/powerpoint/2010/main" val="8046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71562A-3FF9-4466-9F70-FBB1BA497A6E}" type="slidenum">
              <a:rPr lang="en-CA" smtClean="0"/>
              <a:t>14</a:t>
            </a:fld>
            <a:endParaRPr lang="en-CA"/>
          </a:p>
        </p:txBody>
      </p:sp>
    </p:spTree>
    <p:extLst>
      <p:ext uri="{BB962C8B-B14F-4D97-AF65-F5344CB8AC3E}">
        <p14:creationId xmlns:p14="http://schemas.microsoft.com/office/powerpoint/2010/main" val="3938954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GRF</a:t>
            </a:r>
          </a:p>
          <a:p>
            <a:endParaRPr lang="en-US"/>
          </a:p>
          <a:p>
            <a:pPr marL="171450" indent="-171450">
              <a:buFontTx/>
              <a:buChar char="-"/>
            </a:pPr>
            <a:r>
              <a:rPr lang="en-US"/>
              <a:t>The exoskeleton is designed to support 100% of the weight which is to say the user’s backpack straps should be worn loosely. They will function only to help balance the weight of the backpack </a:t>
            </a:r>
          </a:p>
          <a:p>
            <a:pPr marL="171450" indent="-171450">
              <a:buFontTx/>
              <a:buChar char="-"/>
            </a:pPr>
            <a:r>
              <a:rPr lang="en-US"/>
              <a:t>The exoskeleton results in a mean reduction in vertical GRF due to the backpack weight of 94% during stance phase with a maximum of 119% </a:t>
            </a:r>
          </a:p>
          <a:p>
            <a:pPr marL="171450" indent="-171450">
              <a:buFontTx/>
              <a:buChar char="-"/>
            </a:pPr>
            <a:r>
              <a:rPr lang="en-US"/>
              <a:t>An analysis of the vertical GRFs leads to 2 conclusions: there are points throughout gait where the exoskeleton reduces the GRFs due to the weight of the user. AND the exoskeleton exceeds the design criteria of reducing the vertical GRFs caused by backpack weight by 50%.</a:t>
            </a:r>
          </a:p>
          <a:p>
            <a:pPr marL="171450" indent="-171450">
              <a:buFontTx/>
              <a:buChar char="-"/>
            </a:pPr>
            <a:r>
              <a:rPr lang="en-US"/>
              <a:t>Unfortunately, is does not fully augment the walking endurance of the soldier. The exoskeleton does impede forward propulsion by applying a significant breaking force</a:t>
            </a:r>
          </a:p>
          <a:p>
            <a:pPr marL="171450" indent="-171450">
              <a:buFontTx/>
              <a:buChar char="-"/>
            </a:pPr>
            <a:r>
              <a:rPr lang="en-US"/>
              <a:t>This short coming will need to be address in future versions of the exoskeleton by investigating the aspects of the design that could be causing this issue</a:t>
            </a:r>
          </a:p>
        </p:txBody>
      </p:sp>
      <p:sp>
        <p:nvSpPr>
          <p:cNvPr id="4" name="Slide Number Placeholder 3"/>
          <p:cNvSpPr>
            <a:spLocks noGrp="1"/>
          </p:cNvSpPr>
          <p:nvPr>
            <p:ph type="sldNum" sz="quarter" idx="10"/>
          </p:nvPr>
        </p:nvSpPr>
        <p:spPr/>
        <p:txBody>
          <a:bodyPr/>
          <a:lstStyle/>
          <a:p>
            <a:fld id="{C771562A-3FF9-4466-9F70-FBB1BA497A6E}" type="slidenum">
              <a:rPr lang="en-CA" smtClean="0"/>
              <a:t>15</a:t>
            </a:fld>
            <a:endParaRPr lang="en-CA"/>
          </a:p>
        </p:txBody>
      </p:sp>
    </p:spTree>
    <p:extLst>
      <p:ext uri="{BB962C8B-B14F-4D97-AF65-F5344CB8AC3E}">
        <p14:creationId xmlns:p14="http://schemas.microsoft.com/office/powerpoint/2010/main" val="223532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71562A-3FF9-4466-9F70-FBB1BA497A6E}" type="slidenum">
              <a:rPr lang="en-CA" smtClean="0"/>
              <a:t>16</a:t>
            </a:fld>
            <a:endParaRPr lang="en-CA"/>
          </a:p>
        </p:txBody>
      </p:sp>
    </p:spTree>
    <p:extLst>
      <p:ext uri="{BB962C8B-B14F-4D97-AF65-F5344CB8AC3E}">
        <p14:creationId xmlns:p14="http://schemas.microsoft.com/office/powerpoint/2010/main" val="1675426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Shorten focus on the main points</a:t>
            </a:r>
          </a:p>
        </p:txBody>
      </p:sp>
      <p:sp>
        <p:nvSpPr>
          <p:cNvPr id="4" name="Slide Number Placeholder 3"/>
          <p:cNvSpPr>
            <a:spLocks noGrp="1"/>
          </p:cNvSpPr>
          <p:nvPr>
            <p:ph type="sldNum" sz="quarter" idx="10"/>
          </p:nvPr>
        </p:nvSpPr>
        <p:spPr/>
        <p:txBody>
          <a:bodyPr/>
          <a:lstStyle/>
          <a:p>
            <a:fld id="{C771562A-3FF9-4466-9F70-FBB1BA497A6E}" type="slidenum">
              <a:rPr lang="en-CA" smtClean="0"/>
              <a:t>17</a:t>
            </a:fld>
            <a:endParaRPr lang="en-CA"/>
          </a:p>
        </p:txBody>
      </p:sp>
    </p:spTree>
    <p:extLst>
      <p:ext uri="{BB962C8B-B14F-4D97-AF65-F5344CB8AC3E}">
        <p14:creationId xmlns:p14="http://schemas.microsoft.com/office/powerpoint/2010/main" val="2222048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-Succeeds in its primary objective as a weight assist exoskeleton *read first point*</a:t>
            </a:r>
          </a:p>
          <a:p>
            <a:r>
              <a:rPr lang="en-US"/>
              <a:t>-Also succeeds in its secondary objective as a stride assist exoskeleton by assisting hip flexion</a:t>
            </a:r>
          </a:p>
        </p:txBody>
      </p:sp>
      <p:sp>
        <p:nvSpPr>
          <p:cNvPr id="4" name="Slide Number Placeholder 3"/>
          <p:cNvSpPr>
            <a:spLocks noGrp="1"/>
          </p:cNvSpPr>
          <p:nvPr>
            <p:ph type="sldNum" sz="quarter" idx="10"/>
          </p:nvPr>
        </p:nvSpPr>
        <p:spPr/>
        <p:txBody>
          <a:bodyPr/>
          <a:lstStyle/>
          <a:p>
            <a:fld id="{C771562A-3FF9-4466-9F70-FBB1BA497A6E}" type="slidenum">
              <a:rPr lang="en-CA" smtClean="0"/>
              <a:t>18</a:t>
            </a:fld>
            <a:endParaRPr lang="en-CA"/>
          </a:p>
        </p:txBody>
      </p:sp>
    </p:spTree>
    <p:extLst>
      <p:ext uri="{BB962C8B-B14F-4D97-AF65-F5344CB8AC3E}">
        <p14:creationId xmlns:p14="http://schemas.microsoft.com/office/powerpoint/2010/main" val="456426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771562A-3FF9-4466-9F70-FBB1BA497A6E}" type="slidenum">
              <a:rPr lang="en-CA" smtClean="0"/>
              <a:t>20</a:t>
            </a:fld>
            <a:endParaRPr lang="en-CA"/>
          </a:p>
        </p:txBody>
      </p:sp>
    </p:spTree>
    <p:extLst>
      <p:ext uri="{BB962C8B-B14F-4D97-AF65-F5344CB8AC3E}">
        <p14:creationId xmlns:p14="http://schemas.microsoft.com/office/powerpoint/2010/main" val="241815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a:p>
        </p:txBody>
      </p:sp>
      <p:sp>
        <p:nvSpPr>
          <p:cNvPr id="4" name="Slide Number Placeholder 3"/>
          <p:cNvSpPr>
            <a:spLocks noGrp="1"/>
          </p:cNvSpPr>
          <p:nvPr>
            <p:ph type="sldNum" sz="quarter" idx="10"/>
          </p:nvPr>
        </p:nvSpPr>
        <p:spPr/>
        <p:txBody>
          <a:bodyPr/>
          <a:lstStyle/>
          <a:p>
            <a:fld id="{C771562A-3FF9-4466-9F70-FBB1BA497A6E}" type="slidenum">
              <a:rPr lang="en-CA" smtClean="0"/>
              <a:t>4</a:t>
            </a:fld>
            <a:endParaRPr lang="en-CA"/>
          </a:p>
        </p:txBody>
      </p:sp>
    </p:spTree>
    <p:extLst>
      <p:ext uri="{BB962C8B-B14F-4D97-AF65-F5344CB8AC3E}">
        <p14:creationId xmlns:p14="http://schemas.microsoft.com/office/powerpoint/2010/main" val="933536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en-CA" sz="1200">
                <a:cs typeface="Calibri"/>
              </a:rPr>
              <a:t>System will harvest &amp; restore energy from gait (Passively powered) </a:t>
            </a:r>
          </a:p>
          <a:p>
            <a:pPr marL="285750" indent="-285750" algn="just">
              <a:lnSpc>
                <a:spcPct val="150000"/>
              </a:lnSpc>
              <a:buFont typeface="Arial" panose="020B0604020202020204" pitchFamily="34" charset="0"/>
              <a:buChar char="•"/>
            </a:pPr>
            <a:r>
              <a:rPr lang="en-CA" sz="1200"/>
              <a:t>Increase load carrying capacity &amp; walking endurance</a:t>
            </a:r>
          </a:p>
          <a:p>
            <a:pPr marL="285750" indent="-285750" algn="just">
              <a:lnSpc>
                <a:spcPct val="150000"/>
              </a:lnSpc>
              <a:buFont typeface="Arial" panose="020B0604020202020204" pitchFamily="34" charset="0"/>
              <a:buChar char="•"/>
            </a:pPr>
            <a:r>
              <a:rPr lang="en-CA" sz="1200">
                <a:cs typeface="Calibri"/>
              </a:rPr>
              <a:t>Durable</a:t>
            </a:r>
          </a:p>
          <a:p>
            <a:pPr marL="285750" indent="-285750" algn="just">
              <a:lnSpc>
                <a:spcPct val="150000"/>
              </a:lnSpc>
              <a:buFont typeface="Arial" panose="020B0604020202020204" pitchFamily="34" charset="0"/>
              <a:buChar char="•"/>
            </a:pPr>
            <a:r>
              <a:rPr lang="en-CA" sz="1200">
                <a:cs typeface="Calibri"/>
              </a:rPr>
              <a:t>Comfortable</a:t>
            </a:r>
          </a:p>
          <a:p>
            <a:pPr marL="285750" indent="-285750" algn="just">
              <a:lnSpc>
                <a:spcPct val="150000"/>
              </a:lnSpc>
              <a:buFont typeface="Arial" panose="020B0604020202020204" pitchFamily="34" charset="0"/>
              <a:buChar char="•"/>
            </a:pPr>
            <a:r>
              <a:rPr lang="en-CA" sz="1200"/>
              <a:t>Safe &amp; reliable</a:t>
            </a:r>
          </a:p>
          <a:p>
            <a:endParaRPr lang="en-CA" baseline="0"/>
          </a:p>
        </p:txBody>
      </p:sp>
      <p:sp>
        <p:nvSpPr>
          <p:cNvPr id="4" name="Slide Number Placeholder 3"/>
          <p:cNvSpPr>
            <a:spLocks noGrp="1"/>
          </p:cNvSpPr>
          <p:nvPr>
            <p:ph type="sldNum" sz="quarter" idx="10"/>
          </p:nvPr>
        </p:nvSpPr>
        <p:spPr/>
        <p:txBody>
          <a:bodyPr/>
          <a:lstStyle/>
          <a:p>
            <a:fld id="{C771562A-3FF9-4466-9F70-FBB1BA497A6E}" type="slidenum">
              <a:rPr lang="en-CA" smtClean="0"/>
              <a:t>5</a:t>
            </a:fld>
            <a:endParaRPr lang="en-CA"/>
          </a:p>
        </p:txBody>
      </p:sp>
    </p:spTree>
    <p:extLst>
      <p:ext uri="{BB962C8B-B14F-4D97-AF65-F5344CB8AC3E}">
        <p14:creationId xmlns:p14="http://schemas.microsoft.com/office/powerpoint/2010/main" val="266070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Font typeface="Arial"/>
              <a:buNone/>
            </a:pPr>
            <a:r>
              <a:rPr lang="en-CA" b="0" baseline="0" dirty="0"/>
              <a:t>Our exoskeleton is</a:t>
            </a:r>
          </a:p>
          <a:p>
            <a:pPr marL="342900" indent="-342900" algn="just">
              <a:lnSpc>
                <a:spcPct val="150000"/>
              </a:lnSpc>
              <a:buFont typeface="Arial"/>
              <a:buChar char="•"/>
            </a:pPr>
            <a:r>
              <a:rPr lang="en-CA" sz="1200" b="0" baseline="0" dirty="0">
                <a:cs typeface="Calibri"/>
              </a:rPr>
              <a:t>Made</a:t>
            </a:r>
            <a:r>
              <a:rPr lang="en-CA" sz="1200" dirty="0">
                <a:cs typeface="Calibri"/>
              </a:rPr>
              <a:t> for male and female infantry soldiers , aged 21-25</a:t>
            </a:r>
          </a:p>
          <a:p>
            <a:pPr marL="342900" indent="-342900" algn="just">
              <a:lnSpc>
                <a:spcPct val="150000"/>
              </a:lnSpc>
              <a:buFont typeface="Arial"/>
              <a:buChar char="•"/>
            </a:pPr>
            <a:endParaRPr lang="en-CA" sz="1200" dirty="0">
              <a:cs typeface="Calibri"/>
            </a:endParaRPr>
          </a:p>
          <a:p>
            <a:pPr marL="0" indent="0" algn="just">
              <a:lnSpc>
                <a:spcPct val="150000"/>
              </a:lnSpc>
              <a:buFont typeface="Arial"/>
              <a:buNone/>
            </a:pPr>
            <a:r>
              <a:rPr lang="en-CA" sz="1200" dirty="0">
                <a:cs typeface="Calibri"/>
              </a:rPr>
              <a:t>It will provide </a:t>
            </a:r>
          </a:p>
          <a:p>
            <a:pPr marL="342900" indent="-342900" algn="just">
              <a:lnSpc>
                <a:spcPct val="150000"/>
              </a:lnSpc>
              <a:buFont typeface="Arial"/>
              <a:buChar char="•"/>
            </a:pPr>
            <a:r>
              <a:rPr lang="en-CA" sz="1200" dirty="0">
                <a:cs typeface="Calibri"/>
              </a:rPr>
              <a:t>Minimum reduction in the GRFs due to the carried weight by 50%</a:t>
            </a:r>
          </a:p>
          <a:p>
            <a:pPr marL="342900" indent="-342900" algn="just">
              <a:lnSpc>
                <a:spcPct val="150000"/>
              </a:lnSpc>
              <a:buFont typeface="Arial"/>
              <a:buChar char="•"/>
            </a:pPr>
            <a:endParaRPr lang="en-CA" dirty="0"/>
          </a:p>
          <a:p>
            <a:pPr marL="0" indent="0" algn="just">
              <a:lnSpc>
                <a:spcPct val="150000"/>
              </a:lnSpc>
              <a:buFont typeface="Arial"/>
              <a:buNone/>
            </a:pPr>
            <a:r>
              <a:rPr lang="en-CA" dirty="0"/>
              <a:t>Backpack weight is restricted to 50 kg based in literature.</a:t>
            </a:r>
          </a:p>
          <a:p>
            <a:pPr marL="0" indent="0" algn="just">
              <a:lnSpc>
                <a:spcPct val="150000"/>
              </a:lnSpc>
              <a:buFont typeface="Arial"/>
              <a:buNone/>
            </a:pPr>
            <a:endParaRPr lang="en-CA" dirty="0"/>
          </a:p>
          <a:p>
            <a:pPr marL="0" indent="0" algn="just">
              <a:lnSpc>
                <a:spcPct val="150000"/>
              </a:lnSpc>
              <a:buFont typeface="Arial"/>
              <a:buNone/>
            </a:pPr>
            <a:r>
              <a:rPr lang="en-CA" dirty="0"/>
              <a:t>The maximum exoskeleton mass should be no more than 25 kg. </a:t>
            </a:r>
          </a:p>
          <a:p>
            <a:pPr marL="0" indent="0" algn="just">
              <a:lnSpc>
                <a:spcPct val="150000"/>
              </a:lnSpc>
              <a:buFont typeface="Arial"/>
              <a:buNone/>
            </a:pPr>
            <a:endParaRPr lang="en-CA" dirty="0"/>
          </a:p>
          <a:p>
            <a:pPr marL="0" indent="0" algn="just">
              <a:lnSpc>
                <a:spcPct val="150000"/>
              </a:lnSpc>
              <a:buFont typeface="Arial"/>
              <a:buNone/>
            </a:pPr>
            <a:r>
              <a:rPr lang="en-CA" dirty="0"/>
              <a:t>The exoskeleton will assist 10% of hip flexion.</a:t>
            </a:r>
          </a:p>
          <a:p>
            <a:pPr marL="0" indent="0" algn="just">
              <a:lnSpc>
                <a:spcPct val="150000"/>
              </a:lnSpc>
              <a:buFont typeface="Arial"/>
              <a:buNone/>
            </a:pPr>
            <a:endParaRPr lang="en-CA" dirty="0"/>
          </a:p>
          <a:p>
            <a:pPr marL="0" indent="0" algn="just">
              <a:lnSpc>
                <a:spcPct val="150000"/>
              </a:lnSpc>
              <a:buFont typeface="Arial"/>
              <a:buNone/>
            </a:pPr>
            <a:r>
              <a:rPr lang="en-CA" dirty="0"/>
              <a:t>User height is restricted to 153.5 – 187 cm </a:t>
            </a:r>
          </a:p>
          <a:p>
            <a:pPr marL="0" indent="0" algn="just">
              <a:lnSpc>
                <a:spcPct val="150000"/>
              </a:lnSpc>
              <a:buFont typeface="Arial"/>
              <a:buNone/>
            </a:pPr>
            <a:endParaRPr lang="en-CA" dirty="0"/>
          </a:p>
          <a:p>
            <a:pPr marL="0" indent="0" algn="just">
              <a:lnSpc>
                <a:spcPct val="150000"/>
              </a:lnSpc>
              <a:buFont typeface="Arial"/>
              <a:buNone/>
            </a:pPr>
            <a:r>
              <a:rPr lang="en-CA" dirty="0"/>
              <a:t>The exoskeleton will limit ROM to 95 % where possible</a:t>
            </a:r>
          </a:p>
          <a:p>
            <a:endParaRPr lang="en-CA" b="0" baseline="0" dirty="0"/>
          </a:p>
        </p:txBody>
      </p:sp>
      <p:sp>
        <p:nvSpPr>
          <p:cNvPr id="4" name="Slide Number Placeholder 3"/>
          <p:cNvSpPr>
            <a:spLocks noGrp="1"/>
          </p:cNvSpPr>
          <p:nvPr>
            <p:ph type="sldNum" sz="quarter" idx="10"/>
          </p:nvPr>
        </p:nvSpPr>
        <p:spPr/>
        <p:txBody>
          <a:bodyPr/>
          <a:lstStyle/>
          <a:p>
            <a:fld id="{C771562A-3FF9-4466-9F70-FBB1BA497A6E}" type="slidenum">
              <a:rPr lang="en-CA" smtClean="0"/>
              <a:t>6</a:t>
            </a:fld>
            <a:endParaRPr lang="en-CA"/>
          </a:p>
        </p:txBody>
      </p:sp>
    </p:spTree>
    <p:extLst>
      <p:ext uri="{BB962C8B-B14F-4D97-AF65-F5344CB8AC3E}">
        <p14:creationId xmlns:p14="http://schemas.microsoft.com/office/powerpoint/2010/main" val="3328903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a:p>
        </p:txBody>
      </p:sp>
      <p:sp>
        <p:nvSpPr>
          <p:cNvPr id="4" name="Slide Number Placeholder 3"/>
          <p:cNvSpPr>
            <a:spLocks noGrp="1"/>
          </p:cNvSpPr>
          <p:nvPr>
            <p:ph type="sldNum" sz="quarter" idx="10"/>
          </p:nvPr>
        </p:nvSpPr>
        <p:spPr/>
        <p:txBody>
          <a:bodyPr/>
          <a:lstStyle/>
          <a:p>
            <a:fld id="{C771562A-3FF9-4466-9F70-FBB1BA497A6E}" type="slidenum">
              <a:rPr lang="en-CA" smtClean="0"/>
              <a:t>7</a:t>
            </a:fld>
            <a:endParaRPr lang="en-CA"/>
          </a:p>
        </p:txBody>
      </p:sp>
    </p:spTree>
    <p:extLst>
      <p:ext uri="{BB962C8B-B14F-4D97-AF65-F5344CB8AC3E}">
        <p14:creationId xmlns:p14="http://schemas.microsoft.com/office/powerpoint/2010/main" val="229294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a:t>Add animations or slides to show each render larger while you talk about it </a:t>
            </a:r>
          </a:p>
        </p:txBody>
      </p:sp>
      <p:sp>
        <p:nvSpPr>
          <p:cNvPr id="4" name="Slide Number Placeholder 3"/>
          <p:cNvSpPr>
            <a:spLocks noGrp="1"/>
          </p:cNvSpPr>
          <p:nvPr>
            <p:ph type="sldNum" sz="quarter" idx="10"/>
          </p:nvPr>
        </p:nvSpPr>
        <p:spPr/>
        <p:txBody>
          <a:bodyPr/>
          <a:lstStyle/>
          <a:p>
            <a:fld id="{C771562A-3FF9-4466-9F70-FBB1BA497A6E}" type="slidenum">
              <a:rPr lang="en-CA" smtClean="0"/>
              <a:t>8</a:t>
            </a:fld>
            <a:endParaRPr lang="en-CA"/>
          </a:p>
        </p:txBody>
      </p:sp>
    </p:spTree>
    <p:extLst>
      <p:ext uri="{BB962C8B-B14F-4D97-AF65-F5344CB8AC3E}">
        <p14:creationId xmlns:p14="http://schemas.microsoft.com/office/powerpoint/2010/main" val="3096750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a:t>Add animations or slides to show each render larger while you talk about it </a:t>
            </a:r>
          </a:p>
        </p:txBody>
      </p:sp>
      <p:sp>
        <p:nvSpPr>
          <p:cNvPr id="4" name="Slide Number Placeholder 3"/>
          <p:cNvSpPr>
            <a:spLocks noGrp="1"/>
          </p:cNvSpPr>
          <p:nvPr>
            <p:ph type="sldNum" sz="quarter" idx="10"/>
          </p:nvPr>
        </p:nvSpPr>
        <p:spPr/>
        <p:txBody>
          <a:bodyPr/>
          <a:lstStyle/>
          <a:p>
            <a:fld id="{C771562A-3FF9-4466-9F70-FBB1BA497A6E}" type="slidenum">
              <a:rPr lang="en-CA" smtClean="0"/>
              <a:t>9</a:t>
            </a:fld>
            <a:endParaRPr lang="en-CA"/>
          </a:p>
        </p:txBody>
      </p:sp>
    </p:spTree>
    <p:extLst>
      <p:ext uri="{BB962C8B-B14F-4D97-AF65-F5344CB8AC3E}">
        <p14:creationId xmlns:p14="http://schemas.microsoft.com/office/powerpoint/2010/main" val="1151025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a:t>Remove details</a:t>
            </a:r>
          </a:p>
        </p:txBody>
      </p:sp>
      <p:sp>
        <p:nvSpPr>
          <p:cNvPr id="4" name="Slide Number Placeholder 3"/>
          <p:cNvSpPr>
            <a:spLocks noGrp="1"/>
          </p:cNvSpPr>
          <p:nvPr>
            <p:ph type="sldNum" sz="quarter" idx="10"/>
          </p:nvPr>
        </p:nvSpPr>
        <p:spPr/>
        <p:txBody>
          <a:bodyPr/>
          <a:lstStyle/>
          <a:p>
            <a:fld id="{C771562A-3FF9-4466-9F70-FBB1BA497A6E}" type="slidenum">
              <a:rPr lang="en-CA" smtClean="0"/>
              <a:t>10</a:t>
            </a:fld>
            <a:endParaRPr lang="en-CA"/>
          </a:p>
        </p:txBody>
      </p:sp>
    </p:spTree>
    <p:extLst>
      <p:ext uri="{BB962C8B-B14F-4D97-AF65-F5344CB8AC3E}">
        <p14:creationId xmlns:p14="http://schemas.microsoft.com/office/powerpoint/2010/main" val="3523036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71562A-3FF9-4466-9F70-FBB1BA497A6E}" type="slidenum">
              <a:rPr lang="en-CA" smtClean="0"/>
              <a:t>11</a:t>
            </a:fld>
            <a:endParaRPr lang="en-CA"/>
          </a:p>
        </p:txBody>
      </p:sp>
    </p:spTree>
    <p:extLst>
      <p:ext uri="{BB962C8B-B14F-4D97-AF65-F5344CB8AC3E}">
        <p14:creationId xmlns:p14="http://schemas.microsoft.com/office/powerpoint/2010/main" val="995274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23000">
              <a:srgbClr val="FEFDFB"/>
            </a:gs>
            <a:gs pos="77000">
              <a:srgbClr val="DFD4CB"/>
            </a:gs>
            <a:gs pos="100000">
              <a:srgbClr val="C9B9A7"/>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04940" y="1122363"/>
            <a:ext cx="5426789"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3504939" y="3602038"/>
            <a:ext cx="542678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
        <p:nvSpPr>
          <p:cNvPr id="7" name="Rectangle 6"/>
          <p:cNvSpPr/>
          <p:nvPr userDrawn="1"/>
        </p:nvSpPr>
        <p:spPr>
          <a:xfrm>
            <a:off x="0" y="6180367"/>
            <a:ext cx="9144000" cy="677637"/>
          </a:xfrm>
          <a:prstGeom prst="rect">
            <a:avLst/>
          </a:prstGeom>
          <a:solidFill>
            <a:srgbClr val="820018"/>
          </a:solidFill>
          <a:ln>
            <a:solidFill>
              <a:srgbClr val="8200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a:solidFill>
                  <a:schemeClr val="bg1"/>
                </a:solidFill>
              </a:rPr>
              <a:t>                                           </a:t>
            </a:r>
          </a:p>
        </p:txBody>
      </p:sp>
      <p:grpSp>
        <p:nvGrpSpPr>
          <p:cNvPr id="16" name="Group 15"/>
          <p:cNvGrpSpPr/>
          <p:nvPr userDrawn="1"/>
        </p:nvGrpSpPr>
        <p:grpSpPr>
          <a:xfrm>
            <a:off x="525578" y="-378770"/>
            <a:ext cx="4515816" cy="6707618"/>
            <a:chOff x="501085" y="-440249"/>
            <a:chExt cx="4515816" cy="6707618"/>
          </a:xfrm>
        </p:grpSpPr>
        <p:sp>
          <p:nvSpPr>
            <p:cNvPr id="12" name="Arc 11"/>
            <p:cNvSpPr/>
            <p:nvPr userDrawn="1"/>
          </p:nvSpPr>
          <p:spPr>
            <a:xfrm rot="1249437" flipH="1">
              <a:off x="1968594" y="1282611"/>
              <a:ext cx="2363239" cy="4147608"/>
            </a:xfrm>
            <a:prstGeom prst="arc">
              <a:avLst>
                <a:gd name="adj1" fmla="val 18195982"/>
                <a:gd name="adj2" fmla="val 5020724"/>
              </a:avLst>
            </a:prstGeom>
            <a:ln w="76200" cap="rnd">
              <a:gradFill>
                <a:gsLst>
                  <a:gs pos="7000">
                    <a:srgbClr val="F4F3EF"/>
                  </a:gs>
                  <a:gs pos="44000">
                    <a:schemeClr val="bg1">
                      <a:lumMod val="85000"/>
                    </a:schemeClr>
                  </a:gs>
                  <a:gs pos="73000">
                    <a:schemeClr val="bg1">
                      <a:lumMod val="75000"/>
                    </a:schemeClr>
                  </a:gs>
                  <a:gs pos="94000">
                    <a:schemeClr val="bg1">
                      <a:lumMod val="65000"/>
                    </a:schemeClr>
                  </a:gs>
                </a:gsLst>
                <a:lin ang="5400000" scaled="1"/>
              </a:gra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800"/>
            </a:p>
          </p:txBody>
        </p:sp>
        <p:sp>
          <p:nvSpPr>
            <p:cNvPr id="13" name="Arc 12"/>
            <p:cNvSpPr/>
            <p:nvPr userDrawn="1"/>
          </p:nvSpPr>
          <p:spPr>
            <a:xfrm rot="20054282" flipH="1">
              <a:off x="501085" y="1193394"/>
              <a:ext cx="1980697" cy="4173900"/>
            </a:xfrm>
            <a:prstGeom prst="arc">
              <a:avLst>
                <a:gd name="adj1" fmla="val 18195982"/>
                <a:gd name="adj2" fmla="val 5020724"/>
              </a:avLst>
            </a:prstGeom>
            <a:ln w="76200" cap="rnd">
              <a:gradFill>
                <a:gsLst>
                  <a:gs pos="0">
                    <a:srgbClr val="DFD4CB"/>
                  </a:gs>
                  <a:gs pos="31000">
                    <a:schemeClr val="bg1">
                      <a:lumMod val="85000"/>
                    </a:schemeClr>
                  </a:gs>
                  <a:gs pos="52000">
                    <a:schemeClr val="bg1">
                      <a:lumMod val="75000"/>
                    </a:schemeClr>
                  </a:gs>
                  <a:gs pos="76000">
                    <a:schemeClr val="bg1">
                      <a:lumMod val="65000"/>
                    </a:schemeClr>
                  </a:gs>
                </a:gsLst>
                <a:lin ang="5400000" scaled="1"/>
              </a:gra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800"/>
            </a:p>
          </p:txBody>
        </p:sp>
        <p:sp>
          <p:nvSpPr>
            <p:cNvPr id="14" name="Arc 13"/>
            <p:cNvSpPr/>
            <p:nvPr userDrawn="1"/>
          </p:nvSpPr>
          <p:spPr>
            <a:xfrm rot="21447622" flipH="1">
              <a:off x="1047126" y="-440249"/>
              <a:ext cx="3969775" cy="6038246"/>
            </a:xfrm>
            <a:prstGeom prst="arc">
              <a:avLst>
                <a:gd name="adj1" fmla="val 18195982"/>
                <a:gd name="adj2" fmla="val 4084426"/>
              </a:avLst>
            </a:prstGeom>
            <a:ln w="76200" cap="rnd">
              <a:gradFill>
                <a:gsLst>
                  <a:gs pos="18000">
                    <a:srgbClr val="DFD4CB"/>
                  </a:gs>
                  <a:gs pos="85000">
                    <a:srgbClr val="820018"/>
                  </a:gs>
                  <a:gs pos="99000">
                    <a:srgbClr val="820018"/>
                  </a:gs>
                  <a:gs pos="100000">
                    <a:srgbClr val="820018"/>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800"/>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43639" t="13367" r="20524" b="53532"/>
            <a:stretch/>
          </p:blipFill>
          <p:spPr>
            <a:xfrm>
              <a:off x="1276352" y="4103435"/>
              <a:ext cx="2986483" cy="2163934"/>
            </a:xfrm>
            <a:prstGeom prst="rect">
              <a:avLst/>
            </a:prstGeom>
            <a:effectLst>
              <a:softEdge rad="635000"/>
            </a:effectLst>
          </p:spPr>
        </p:pic>
      </p:grpSp>
      <p:grpSp>
        <p:nvGrpSpPr>
          <p:cNvPr id="20" name="Group 19"/>
          <p:cNvGrpSpPr/>
          <p:nvPr userDrawn="1"/>
        </p:nvGrpSpPr>
        <p:grpSpPr>
          <a:xfrm>
            <a:off x="189428" y="6212200"/>
            <a:ext cx="1812793" cy="568342"/>
            <a:chOff x="3309027" y="4619062"/>
            <a:chExt cx="8133020" cy="1966043"/>
          </a:xfrm>
        </p:grpSpPr>
        <p:pic>
          <p:nvPicPr>
            <p:cNvPr id="21" name="Picture 11" descr="uOttawa-logo"/>
            <p:cNvPicPr>
              <a:picLocks noChangeAspect="1" noChangeArrowheads="1"/>
            </p:cNvPicPr>
            <p:nvPr/>
          </p:nvPicPr>
          <p:blipFill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3309027" y="4699223"/>
              <a:ext cx="2256334" cy="188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1" descr="uOttawa-logo"/>
            <p:cNvPicPr>
              <a:picLocks noChangeAspect="1" noChangeArrowheads="1"/>
            </p:cNvPicPr>
            <p:nvPr userDrawn="1"/>
          </p:nvPicPr>
          <p:blipFill rotWithShape="1">
            <a:blip r:embed="rId4"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565361" y="4619062"/>
              <a:ext cx="5876686" cy="196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28001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50FC3-D665-47AB-B4F5-1D3117F7DCDD}" type="slidenum">
              <a:rPr lang="en-CA" smtClean="0"/>
              <a:t>‹#›</a:t>
            </a:fld>
            <a:endParaRPr lang="en-CA"/>
          </a:p>
        </p:txBody>
      </p:sp>
    </p:spTree>
    <p:extLst>
      <p:ext uri="{BB962C8B-B14F-4D97-AF65-F5344CB8AC3E}">
        <p14:creationId xmlns:p14="http://schemas.microsoft.com/office/powerpoint/2010/main" val="3391195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50FC3-D665-47AB-B4F5-1D3117F7DCDD}" type="slidenum">
              <a:rPr lang="en-CA" smtClean="0"/>
              <a:t>‹#›</a:t>
            </a:fld>
            <a:endParaRPr lang="en-CA"/>
          </a:p>
        </p:txBody>
      </p:sp>
    </p:spTree>
    <p:extLst>
      <p:ext uri="{BB962C8B-B14F-4D97-AF65-F5344CB8AC3E}">
        <p14:creationId xmlns:p14="http://schemas.microsoft.com/office/powerpoint/2010/main" val="4161152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8FB0-3B93-4120-BFCE-6E403A5C255B}"/>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A55DABC-650D-4070-BD45-F2CAD309CC3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94E3A20-D125-48D9-9EB8-E709CEB1158E}"/>
              </a:ext>
            </a:extLst>
          </p:cNvPr>
          <p:cNvSpPr>
            <a:spLocks noGrp="1"/>
          </p:cNvSpPr>
          <p:nvPr>
            <p:ph type="dt" sz="half" idx="10"/>
          </p:nvPr>
        </p:nvSpPr>
        <p:spPr/>
        <p:txBody>
          <a:bodyPr/>
          <a:lstStyle/>
          <a:p>
            <a:fld id="{D9EF57E1-182E-413D-BF85-3DCA06208A3F}" type="datetimeFigureOut">
              <a:rPr lang="en-CA" smtClean="0"/>
              <a:t>2019-12-03</a:t>
            </a:fld>
            <a:endParaRPr lang="en-CA"/>
          </a:p>
        </p:txBody>
      </p:sp>
      <p:sp>
        <p:nvSpPr>
          <p:cNvPr id="5" name="Footer Placeholder 4">
            <a:extLst>
              <a:ext uri="{FF2B5EF4-FFF2-40B4-BE49-F238E27FC236}">
                <a16:creationId xmlns:a16="http://schemas.microsoft.com/office/drawing/2014/main" id="{08C6EA3F-B004-4AB0-9787-0D5F5690ED3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F93F39-884F-46F3-8323-1625191DF7BB}"/>
              </a:ext>
            </a:extLst>
          </p:cNvPr>
          <p:cNvSpPr>
            <a:spLocks noGrp="1"/>
          </p:cNvSpPr>
          <p:nvPr>
            <p:ph type="sldNum" sz="quarter" idx="12"/>
          </p:nvPr>
        </p:nvSpPr>
        <p:spPr/>
        <p:txBody>
          <a:bodyPr/>
          <a:lstStyle/>
          <a:p>
            <a:fld id="{758F79E5-C220-46D1-83A9-9CB3F11878B3}" type="slidenum">
              <a:rPr lang="en-CA" smtClean="0"/>
              <a:t>‹#›</a:t>
            </a:fld>
            <a:endParaRPr lang="en-CA"/>
          </a:p>
        </p:txBody>
      </p:sp>
    </p:spTree>
    <p:extLst>
      <p:ext uri="{BB962C8B-B14F-4D97-AF65-F5344CB8AC3E}">
        <p14:creationId xmlns:p14="http://schemas.microsoft.com/office/powerpoint/2010/main" val="2990459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96404-B243-4931-AD29-98C5962F08D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55AAE12-00E9-4CCA-B206-0747FF2A92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9F33E51-BC14-4F92-A82B-B11B5EA46BE5}"/>
              </a:ext>
            </a:extLst>
          </p:cNvPr>
          <p:cNvSpPr>
            <a:spLocks noGrp="1"/>
          </p:cNvSpPr>
          <p:nvPr>
            <p:ph type="dt" sz="half" idx="10"/>
          </p:nvPr>
        </p:nvSpPr>
        <p:spPr/>
        <p:txBody>
          <a:bodyPr/>
          <a:lstStyle/>
          <a:p>
            <a:fld id="{D9EF57E1-182E-413D-BF85-3DCA06208A3F}" type="datetimeFigureOut">
              <a:rPr lang="en-CA" smtClean="0"/>
              <a:t>2019-12-03</a:t>
            </a:fld>
            <a:endParaRPr lang="en-CA"/>
          </a:p>
        </p:txBody>
      </p:sp>
      <p:sp>
        <p:nvSpPr>
          <p:cNvPr id="5" name="Footer Placeholder 4">
            <a:extLst>
              <a:ext uri="{FF2B5EF4-FFF2-40B4-BE49-F238E27FC236}">
                <a16:creationId xmlns:a16="http://schemas.microsoft.com/office/drawing/2014/main" id="{2B724348-FB4D-436B-8D25-503D0479E73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111E4D4-22CD-4884-8992-832F739F62C5}"/>
              </a:ext>
            </a:extLst>
          </p:cNvPr>
          <p:cNvSpPr>
            <a:spLocks noGrp="1"/>
          </p:cNvSpPr>
          <p:nvPr>
            <p:ph type="sldNum" sz="quarter" idx="12"/>
          </p:nvPr>
        </p:nvSpPr>
        <p:spPr/>
        <p:txBody>
          <a:bodyPr/>
          <a:lstStyle/>
          <a:p>
            <a:fld id="{758F79E5-C220-46D1-83A9-9CB3F11878B3}" type="slidenum">
              <a:rPr lang="en-CA" smtClean="0"/>
              <a:t>‹#›</a:t>
            </a:fld>
            <a:endParaRPr lang="en-CA"/>
          </a:p>
        </p:txBody>
      </p:sp>
    </p:spTree>
    <p:extLst>
      <p:ext uri="{BB962C8B-B14F-4D97-AF65-F5344CB8AC3E}">
        <p14:creationId xmlns:p14="http://schemas.microsoft.com/office/powerpoint/2010/main" val="1351403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DA2CD-9943-4F3F-8B01-7EB5EC061B9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DAEA119-5CAD-45C5-BC8C-8681BD283824}"/>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C4BDF3-0AB1-4926-9B4A-3EE7B57FA0CF}"/>
              </a:ext>
            </a:extLst>
          </p:cNvPr>
          <p:cNvSpPr>
            <a:spLocks noGrp="1"/>
          </p:cNvSpPr>
          <p:nvPr>
            <p:ph type="dt" sz="half" idx="10"/>
          </p:nvPr>
        </p:nvSpPr>
        <p:spPr/>
        <p:txBody>
          <a:bodyPr/>
          <a:lstStyle/>
          <a:p>
            <a:fld id="{D9EF57E1-182E-413D-BF85-3DCA06208A3F}" type="datetimeFigureOut">
              <a:rPr lang="en-CA" smtClean="0"/>
              <a:t>2019-12-03</a:t>
            </a:fld>
            <a:endParaRPr lang="en-CA"/>
          </a:p>
        </p:txBody>
      </p:sp>
      <p:sp>
        <p:nvSpPr>
          <p:cNvPr id="5" name="Footer Placeholder 4">
            <a:extLst>
              <a:ext uri="{FF2B5EF4-FFF2-40B4-BE49-F238E27FC236}">
                <a16:creationId xmlns:a16="http://schemas.microsoft.com/office/drawing/2014/main" id="{E1CB9404-3526-4F85-8475-7752FD5BFD2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4D4EF9A-3D0D-48C1-9E3D-86B8B21AAB49}"/>
              </a:ext>
            </a:extLst>
          </p:cNvPr>
          <p:cNvSpPr>
            <a:spLocks noGrp="1"/>
          </p:cNvSpPr>
          <p:nvPr>
            <p:ph type="sldNum" sz="quarter" idx="12"/>
          </p:nvPr>
        </p:nvSpPr>
        <p:spPr/>
        <p:txBody>
          <a:bodyPr/>
          <a:lstStyle/>
          <a:p>
            <a:fld id="{758F79E5-C220-46D1-83A9-9CB3F11878B3}" type="slidenum">
              <a:rPr lang="en-CA" smtClean="0"/>
              <a:t>‹#›</a:t>
            </a:fld>
            <a:endParaRPr lang="en-CA"/>
          </a:p>
        </p:txBody>
      </p:sp>
    </p:spTree>
    <p:extLst>
      <p:ext uri="{BB962C8B-B14F-4D97-AF65-F5344CB8AC3E}">
        <p14:creationId xmlns:p14="http://schemas.microsoft.com/office/powerpoint/2010/main" val="500845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6F846-3BBC-4A78-B167-FE10EE21125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8683B28-D737-4B3B-925B-01CC37EE74E6}"/>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A181BB6-8D37-4EC7-9880-64E13644DAB5}"/>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A0EE6AD-2D53-4778-A0B8-24E18B7D81DA}"/>
              </a:ext>
            </a:extLst>
          </p:cNvPr>
          <p:cNvSpPr>
            <a:spLocks noGrp="1"/>
          </p:cNvSpPr>
          <p:nvPr>
            <p:ph type="dt" sz="half" idx="10"/>
          </p:nvPr>
        </p:nvSpPr>
        <p:spPr/>
        <p:txBody>
          <a:bodyPr/>
          <a:lstStyle/>
          <a:p>
            <a:fld id="{D9EF57E1-182E-413D-BF85-3DCA06208A3F}" type="datetimeFigureOut">
              <a:rPr lang="en-CA" smtClean="0"/>
              <a:t>2019-12-03</a:t>
            </a:fld>
            <a:endParaRPr lang="en-CA"/>
          </a:p>
        </p:txBody>
      </p:sp>
      <p:sp>
        <p:nvSpPr>
          <p:cNvPr id="6" name="Footer Placeholder 5">
            <a:extLst>
              <a:ext uri="{FF2B5EF4-FFF2-40B4-BE49-F238E27FC236}">
                <a16:creationId xmlns:a16="http://schemas.microsoft.com/office/drawing/2014/main" id="{BDD25FAF-289F-491F-8B96-9A9FBF8533C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954ED19-52C2-4AEB-AB6A-D933D8AB9DB8}"/>
              </a:ext>
            </a:extLst>
          </p:cNvPr>
          <p:cNvSpPr>
            <a:spLocks noGrp="1"/>
          </p:cNvSpPr>
          <p:nvPr>
            <p:ph type="sldNum" sz="quarter" idx="12"/>
          </p:nvPr>
        </p:nvSpPr>
        <p:spPr/>
        <p:txBody>
          <a:bodyPr/>
          <a:lstStyle/>
          <a:p>
            <a:fld id="{758F79E5-C220-46D1-83A9-9CB3F11878B3}" type="slidenum">
              <a:rPr lang="en-CA" smtClean="0"/>
              <a:t>‹#›</a:t>
            </a:fld>
            <a:endParaRPr lang="en-CA"/>
          </a:p>
        </p:txBody>
      </p:sp>
    </p:spTree>
    <p:extLst>
      <p:ext uri="{BB962C8B-B14F-4D97-AF65-F5344CB8AC3E}">
        <p14:creationId xmlns:p14="http://schemas.microsoft.com/office/powerpoint/2010/main" val="1001807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AD01-0F19-4AEC-9B6F-2F44029F30D4}"/>
              </a:ext>
            </a:extLst>
          </p:cNvPr>
          <p:cNvSpPr>
            <a:spLocks noGrp="1"/>
          </p:cNvSpPr>
          <p:nvPr>
            <p:ph type="title"/>
          </p:nvPr>
        </p:nvSpPr>
        <p:spPr>
          <a:xfrm>
            <a:off x="630238" y="365125"/>
            <a:ext cx="78867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7386516-4B44-4714-9633-1D01161785E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957F9C-B29A-4A6D-B15B-51FB2F76A631}"/>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E8BD78C-C1E4-411F-AF2F-8B09ECF1E19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80660B-8EB2-4450-B471-48B820EDFD8E}"/>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887F18A-F9BD-402D-A2E8-12323EB29B04}"/>
              </a:ext>
            </a:extLst>
          </p:cNvPr>
          <p:cNvSpPr>
            <a:spLocks noGrp="1"/>
          </p:cNvSpPr>
          <p:nvPr>
            <p:ph type="dt" sz="half" idx="10"/>
          </p:nvPr>
        </p:nvSpPr>
        <p:spPr/>
        <p:txBody>
          <a:bodyPr/>
          <a:lstStyle/>
          <a:p>
            <a:fld id="{D9EF57E1-182E-413D-BF85-3DCA06208A3F}" type="datetimeFigureOut">
              <a:rPr lang="en-CA" smtClean="0"/>
              <a:t>2019-12-03</a:t>
            </a:fld>
            <a:endParaRPr lang="en-CA"/>
          </a:p>
        </p:txBody>
      </p:sp>
      <p:sp>
        <p:nvSpPr>
          <p:cNvPr id="8" name="Footer Placeholder 7">
            <a:extLst>
              <a:ext uri="{FF2B5EF4-FFF2-40B4-BE49-F238E27FC236}">
                <a16:creationId xmlns:a16="http://schemas.microsoft.com/office/drawing/2014/main" id="{9FDC5888-3FE0-43A6-A2F4-BF38B4F4AE3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996B740-EAEC-4FC8-8068-770839041E6D}"/>
              </a:ext>
            </a:extLst>
          </p:cNvPr>
          <p:cNvSpPr>
            <a:spLocks noGrp="1"/>
          </p:cNvSpPr>
          <p:nvPr>
            <p:ph type="sldNum" sz="quarter" idx="12"/>
          </p:nvPr>
        </p:nvSpPr>
        <p:spPr/>
        <p:txBody>
          <a:bodyPr/>
          <a:lstStyle/>
          <a:p>
            <a:fld id="{758F79E5-C220-46D1-83A9-9CB3F11878B3}" type="slidenum">
              <a:rPr lang="en-CA" smtClean="0"/>
              <a:t>‹#›</a:t>
            </a:fld>
            <a:endParaRPr lang="en-CA"/>
          </a:p>
        </p:txBody>
      </p:sp>
    </p:spTree>
    <p:extLst>
      <p:ext uri="{BB962C8B-B14F-4D97-AF65-F5344CB8AC3E}">
        <p14:creationId xmlns:p14="http://schemas.microsoft.com/office/powerpoint/2010/main" val="504837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779C-B25B-46CF-9F27-0FA31BE166E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4E583BE-02F7-4E6B-9AED-4F3ED16CB399}"/>
              </a:ext>
            </a:extLst>
          </p:cNvPr>
          <p:cNvSpPr>
            <a:spLocks noGrp="1"/>
          </p:cNvSpPr>
          <p:nvPr>
            <p:ph type="dt" sz="half" idx="10"/>
          </p:nvPr>
        </p:nvSpPr>
        <p:spPr/>
        <p:txBody>
          <a:bodyPr/>
          <a:lstStyle/>
          <a:p>
            <a:fld id="{D9EF57E1-182E-413D-BF85-3DCA06208A3F}" type="datetimeFigureOut">
              <a:rPr lang="en-CA" smtClean="0"/>
              <a:t>2019-12-03</a:t>
            </a:fld>
            <a:endParaRPr lang="en-CA"/>
          </a:p>
        </p:txBody>
      </p:sp>
      <p:sp>
        <p:nvSpPr>
          <p:cNvPr id="4" name="Footer Placeholder 3">
            <a:extLst>
              <a:ext uri="{FF2B5EF4-FFF2-40B4-BE49-F238E27FC236}">
                <a16:creationId xmlns:a16="http://schemas.microsoft.com/office/drawing/2014/main" id="{1456231A-36C6-4A69-9676-442959806C8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DCC509A-4A01-432F-897F-8D66F86C8491}"/>
              </a:ext>
            </a:extLst>
          </p:cNvPr>
          <p:cNvSpPr>
            <a:spLocks noGrp="1"/>
          </p:cNvSpPr>
          <p:nvPr>
            <p:ph type="sldNum" sz="quarter" idx="12"/>
          </p:nvPr>
        </p:nvSpPr>
        <p:spPr/>
        <p:txBody>
          <a:bodyPr/>
          <a:lstStyle/>
          <a:p>
            <a:fld id="{758F79E5-C220-46D1-83A9-9CB3F11878B3}" type="slidenum">
              <a:rPr lang="en-CA" smtClean="0"/>
              <a:t>‹#›</a:t>
            </a:fld>
            <a:endParaRPr lang="en-CA"/>
          </a:p>
        </p:txBody>
      </p:sp>
    </p:spTree>
    <p:extLst>
      <p:ext uri="{BB962C8B-B14F-4D97-AF65-F5344CB8AC3E}">
        <p14:creationId xmlns:p14="http://schemas.microsoft.com/office/powerpoint/2010/main" val="983742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D5A641-AE7E-4076-A0FA-7FA34C61FA65}"/>
              </a:ext>
            </a:extLst>
          </p:cNvPr>
          <p:cNvSpPr>
            <a:spLocks noGrp="1"/>
          </p:cNvSpPr>
          <p:nvPr>
            <p:ph type="dt" sz="half" idx="10"/>
          </p:nvPr>
        </p:nvSpPr>
        <p:spPr/>
        <p:txBody>
          <a:bodyPr/>
          <a:lstStyle/>
          <a:p>
            <a:fld id="{D9EF57E1-182E-413D-BF85-3DCA06208A3F}" type="datetimeFigureOut">
              <a:rPr lang="en-CA" smtClean="0"/>
              <a:t>2019-12-03</a:t>
            </a:fld>
            <a:endParaRPr lang="en-CA"/>
          </a:p>
        </p:txBody>
      </p:sp>
      <p:sp>
        <p:nvSpPr>
          <p:cNvPr id="3" name="Footer Placeholder 2">
            <a:extLst>
              <a:ext uri="{FF2B5EF4-FFF2-40B4-BE49-F238E27FC236}">
                <a16:creationId xmlns:a16="http://schemas.microsoft.com/office/drawing/2014/main" id="{3B1D95F5-3FD0-4A9E-879F-72A1C02E2BF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1012C9D-4C29-4A5B-87DD-973BA8DB0F4D}"/>
              </a:ext>
            </a:extLst>
          </p:cNvPr>
          <p:cNvSpPr>
            <a:spLocks noGrp="1"/>
          </p:cNvSpPr>
          <p:nvPr>
            <p:ph type="sldNum" sz="quarter" idx="12"/>
          </p:nvPr>
        </p:nvSpPr>
        <p:spPr/>
        <p:txBody>
          <a:bodyPr/>
          <a:lstStyle/>
          <a:p>
            <a:fld id="{758F79E5-C220-46D1-83A9-9CB3F11878B3}" type="slidenum">
              <a:rPr lang="en-CA" smtClean="0"/>
              <a:t>‹#›</a:t>
            </a:fld>
            <a:endParaRPr lang="en-CA"/>
          </a:p>
        </p:txBody>
      </p:sp>
    </p:spTree>
    <p:extLst>
      <p:ext uri="{BB962C8B-B14F-4D97-AF65-F5344CB8AC3E}">
        <p14:creationId xmlns:p14="http://schemas.microsoft.com/office/powerpoint/2010/main" val="27080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A743-1E97-43C7-AB04-00023D5D0700}"/>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03936A0-1CC9-49ED-BAD2-87FECF1785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868531C-0411-4B26-9C43-B02F874715E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9B093C-EAC4-4272-B933-F7E31A5BDCD5}"/>
              </a:ext>
            </a:extLst>
          </p:cNvPr>
          <p:cNvSpPr>
            <a:spLocks noGrp="1"/>
          </p:cNvSpPr>
          <p:nvPr>
            <p:ph type="dt" sz="half" idx="10"/>
          </p:nvPr>
        </p:nvSpPr>
        <p:spPr/>
        <p:txBody>
          <a:bodyPr/>
          <a:lstStyle/>
          <a:p>
            <a:fld id="{D9EF57E1-182E-413D-BF85-3DCA06208A3F}" type="datetimeFigureOut">
              <a:rPr lang="en-CA" smtClean="0"/>
              <a:t>2019-12-03</a:t>
            </a:fld>
            <a:endParaRPr lang="en-CA"/>
          </a:p>
        </p:txBody>
      </p:sp>
      <p:sp>
        <p:nvSpPr>
          <p:cNvPr id="6" name="Footer Placeholder 5">
            <a:extLst>
              <a:ext uri="{FF2B5EF4-FFF2-40B4-BE49-F238E27FC236}">
                <a16:creationId xmlns:a16="http://schemas.microsoft.com/office/drawing/2014/main" id="{AF0D68AC-0EA4-4DAF-8A7F-1E265C5857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6866ACC-769F-4585-A3A0-EAF74EC261A2}"/>
              </a:ext>
            </a:extLst>
          </p:cNvPr>
          <p:cNvSpPr>
            <a:spLocks noGrp="1"/>
          </p:cNvSpPr>
          <p:nvPr>
            <p:ph type="sldNum" sz="quarter" idx="12"/>
          </p:nvPr>
        </p:nvSpPr>
        <p:spPr/>
        <p:txBody>
          <a:bodyPr/>
          <a:lstStyle/>
          <a:p>
            <a:fld id="{758F79E5-C220-46D1-83A9-9CB3F11878B3}" type="slidenum">
              <a:rPr lang="en-CA" smtClean="0"/>
              <a:t>‹#›</a:t>
            </a:fld>
            <a:endParaRPr lang="en-CA"/>
          </a:p>
        </p:txBody>
      </p:sp>
    </p:spTree>
    <p:extLst>
      <p:ext uri="{BB962C8B-B14F-4D97-AF65-F5344CB8AC3E}">
        <p14:creationId xmlns:p14="http://schemas.microsoft.com/office/powerpoint/2010/main" val="3895819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50FC3-D665-47AB-B4F5-1D3117F7DCDD}" type="slidenum">
              <a:rPr lang="en-CA" smtClean="0"/>
              <a:pPr/>
              <a:t>‹#›</a:t>
            </a:fld>
            <a:endParaRPr lang="en-CA"/>
          </a:p>
        </p:txBody>
      </p:sp>
    </p:spTree>
    <p:extLst>
      <p:ext uri="{BB962C8B-B14F-4D97-AF65-F5344CB8AC3E}">
        <p14:creationId xmlns:p14="http://schemas.microsoft.com/office/powerpoint/2010/main" val="1543621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5A312-59E8-43AD-8C31-46B0BC56870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2AF30A2-0090-4D81-BCE2-A5316F22A53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002BC6B-7BAF-4684-9735-02B806AD600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8B9F53-F949-4F21-9A1C-89FF3EA745AD}"/>
              </a:ext>
            </a:extLst>
          </p:cNvPr>
          <p:cNvSpPr>
            <a:spLocks noGrp="1"/>
          </p:cNvSpPr>
          <p:nvPr>
            <p:ph type="dt" sz="half" idx="10"/>
          </p:nvPr>
        </p:nvSpPr>
        <p:spPr/>
        <p:txBody>
          <a:bodyPr/>
          <a:lstStyle/>
          <a:p>
            <a:fld id="{D9EF57E1-182E-413D-BF85-3DCA06208A3F}" type="datetimeFigureOut">
              <a:rPr lang="en-CA" smtClean="0"/>
              <a:t>2019-12-03</a:t>
            </a:fld>
            <a:endParaRPr lang="en-CA"/>
          </a:p>
        </p:txBody>
      </p:sp>
      <p:sp>
        <p:nvSpPr>
          <p:cNvPr id="6" name="Footer Placeholder 5">
            <a:extLst>
              <a:ext uri="{FF2B5EF4-FFF2-40B4-BE49-F238E27FC236}">
                <a16:creationId xmlns:a16="http://schemas.microsoft.com/office/drawing/2014/main" id="{6CD05598-3BD9-43C8-A3A0-BEE76E24560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7D7D6D8-4C98-4751-9B65-7C3B39D94250}"/>
              </a:ext>
            </a:extLst>
          </p:cNvPr>
          <p:cNvSpPr>
            <a:spLocks noGrp="1"/>
          </p:cNvSpPr>
          <p:nvPr>
            <p:ph type="sldNum" sz="quarter" idx="12"/>
          </p:nvPr>
        </p:nvSpPr>
        <p:spPr/>
        <p:txBody>
          <a:bodyPr/>
          <a:lstStyle/>
          <a:p>
            <a:fld id="{758F79E5-C220-46D1-83A9-9CB3F11878B3}" type="slidenum">
              <a:rPr lang="en-CA" smtClean="0"/>
              <a:t>‹#›</a:t>
            </a:fld>
            <a:endParaRPr lang="en-CA"/>
          </a:p>
        </p:txBody>
      </p:sp>
    </p:spTree>
    <p:extLst>
      <p:ext uri="{BB962C8B-B14F-4D97-AF65-F5344CB8AC3E}">
        <p14:creationId xmlns:p14="http://schemas.microsoft.com/office/powerpoint/2010/main" val="23516003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91F6-100D-4C62-9A3A-26FA45943DE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E0BBCEC-A573-478E-B925-2952E94751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8B25DA8-87C6-41CA-B75A-3F80570B4E4F}"/>
              </a:ext>
            </a:extLst>
          </p:cNvPr>
          <p:cNvSpPr>
            <a:spLocks noGrp="1"/>
          </p:cNvSpPr>
          <p:nvPr>
            <p:ph type="dt" sz="half" idx="10"/>
          </p:nvPr>
        </p:nvSpPr>
        <p:spPr/>
        <p:txBody>
          <a:bodyPr/>
          <a:lstStyle/>
          <a:p>
            <a:fld id="{D9EF57E1-182E-413D-BF85-3DCA06208A3F}" type="datetimeFigureOut">
              <a:rPr lang="en-CA" smtClean="0"/>
              <a:t>2019-12-03</a:t>
            </a:fld>
            <a:endParaRPr lang="en-CA"/>
          </a:p>
        </p:txBody>
      </p:sp>
      <p:sp>
        <p:nvSpPr>
          <p:cNvPr id="5" name="Footer Placeholder 4">
            <a:extLst>
              <a:ext uri="{FF2B5EF4-FFF2-40B4-BE49-F238E27FC236}">
                <a16:creationId xmlns:a16="http://schemas.microsoft.com/office/drawing/2014/main" id="{E8B06355-19B1-4BC7-9503-0EDD2ABA04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E53A163-E188-46BA-8E1B-028921CADF74}"/>
              </a:ext>
            </a:extLst>
          </p:cNvPr>
          <p:cNvSpPr>
            <a:spLocks noGrp="1"/>
          </p:cNvSpPr>
          <p:nvPr>
            <p:ph type="sldNum" sz="quarter" idx="12"/>
          </p:nvPr>
        </p:nvSpPr>
        <p:spPr/>
        <p:txBody>
          <a:bodyPr/>
          <a:lstStyle/>
          <a:p>
            <a:fld id="{758F79E5-C220-46D1-83A9-9CB3F11878B3}" type="slidenum">
              <a:rPr lang="en-CA" smtClean="0"/>
              <a:t>‹#›</a:t>
            </a:fld>
            <a:endParaRPr lang="en-CA"/>
          </a:p>
        </p:txBody>
      </p:sp>
    </p:spTree>
    <p:extLst>
      <p:ext uri="{BB962C8B-B14F-4D97-AF65-F5344CB8AC3E}">
        <p14:creationId xmlns:p14="http://schemas.microsoft.com/office/powerpoint/2010/main" val="2351642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D72E5B-8846-49F6-AE25-148F5A9C8791}"/>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B16F391-0A72-4872-A73B-3AF20A790360}"/>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F87BE49-2B64-4A60-95B7-EAB3E9836D62}"/>
              </a:ext>
            </a:extLst>
          </p:cNvPr>
          <p:cNvSpPr>
            <a:spLocks noGrp="1"/>
          </p:cNvSpPr>
          <p:nvPr>
            <p:ph type="dt" sz="half" idx="10"/>
          </p:nvPr>
        </p:nvSpPr>
        <p:spPr/>
        <p:txBody>
          <a:bodyPr/>
          <a:lstStyle/>
          <a:p>
            <a:fld id="{D9EF57E1-182E-413D-BF85-3DCA06208A3F}" type="datetimeFigureOut">
              <a:rPr lang="en-CA" smtClean="0"/>
              <a:t>2019-12-03</a:t>
            </a:fld>
            <a:endParaRPr lang="en-CA"/>
          </a:p>
        </p:txBody>
      </p:sp>
      <p:sp>
        <p:nvSpPr>
          <p:cNvPr id="5" name="Footer Placeholder 4">
            <a:extLst>
              <a:ext uri="{FF2B5EF4-FFF2-40B4-BE49-F238E27FC236}">
                <a16:creationId xmlns:a16="http://schemas.microsoft.com/office/drawing/2014/main" id="{98B753C7-3698-48AF-85AD-570F7620B6B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A35EFB0-0842-44E9-A9FE-F8A94C333DDA}"/>
              </a:ext>
            </a:extLst>
          </p:cNvPr>
          <p:cNvSpPr>
            <a:spLocks noGrp="1"/>
          </p:cNvSpPr>
          <p:nvPr>
            <p:ph type="sldNum" sz="quarter" idx="12"/>
          </p:nvPr>
        </p:nvSpPr>
        <p:spPr/>
        <p:txBody>
          <a:bodyPr/>
          <a:lstStyle/>
          <a:p>
            <a:fld id="{758F79E5-C220-46D1-83A9-9CB3F11878B3}" type="slidenum">
              <a:rPr lang="en-CA" smtClean="0"/>
              <a:t>‹#›</a:t>
            </a:fld>
            <a:endParaRPr lang="en-CA"/>
          </a:p>
        </p:txBody>
      </p:sp>
    </p:spTree>
    <p:extLst>
      <p:ext uri="{BB962C8B-B14F-4D97-AF65-F5344CB8AC3E}">
        <p14:creationId xmlns:p14="http://schemas.microsoft.com/office/powerpoint/2010/main" val="1349376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250FC3-D665-47AB-B4F5-1D3117F7DCDD}" type="slidenum">
              <a:rPr lang="en-CA" smtClean="0"/>
              <a:t>‹#›</a:t>
            </a:fld>
            <a:endParaRPr lang="en-CA"/>
          </a:p>
        </p:txBody>
      </p:sp>
    </p:spTree>
    <p:extLst>
      <p:ext uri="{BB962C8B-B14F-4D97-AF65-F5344CB8AC3E}">
        <p14:creationId xmlns:p14="http://schemas.microsoft.com/office/powerpoint/2010/main" val="1463694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250FC3-D665-47AB-B4F5-1D3117F7DCDD}" type="slidenum">
              <a:rPr lang="en-CA" smtClean="0"/>
              <a:t>‹#›</a:t>
            </a:fld>
            <a:endParaRPr lang="en-CA"/>
          </a:p>
        </p:txBody>
      </p:sp>
    </p:spTree>
    <p:extLst>
      <p:ext uri="{BB962C8B-B14F-4D97-AF65-F5344CB8AC3E}">
        <p14:creationId xmlns:p14="http://schemas.microsoft.com/office/powerpoint/2010/main" val="196959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250FC3-D665-47AB-B4F5-1D3117F7DCDD}" type="slidenum">
              <a:rPr lang="en-CA" smtClean="0"/>
              <a:t>‹#›</a:t>
            </a:fld>
            <a:endParaRPr lang="en-CA"/>
          </a:p>
        </p:txBody>
      </p:sp>
    </p:spTree>
    <p:extLst>
      <p:ext uri="{BB962C8B-B14F-4D97-AF65-F5344CB8AC3E}">
        <p14:creationId xmlns:p14="http://schemas.microsoft.com/office/powerpoint/2010/main" val="1788702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250FC3-D665-47AB-B4F5-1D3117F7DCDD}" type="slidenum">
              <a:rPr lang="en-CA" smtClean="0"/>
              <a:pPr/>
              <a:t>‹#›</a:t>
            </a:fld>
            <a:endParaRPr lang="en-CA"/>
          </a:p>
        </p:txBody>
      </p:sp>
    </p:spTree>
    <p:extLst>
      <p:ext uri="{BB962C8B-B14F-4D97-AF65-F5344CB8AC3E}">
        <p14:creationId xmlns:p14="http://schemas.microsoft.com/office/powerpoint/2010/main" val="326853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250FC3-D665-47AB-B4F5-1D3117F7DCDD}" type="slidenum">
              <a:rPr lang="en-CA" smtClean="0"/>
              <a:t>‹#›</a:t>
            </a:fld>
            <a:endParaRPr lang="en-CA"/>
          </a:p>
        </p:txBody>
      </p:sp>
    </p:spTree>
    <p:extLst>
      <p:ext uri="{BB962C8B-B14F-4D97-AF65-F5344CB8AC3E}">
        <p14:creationId xmlns:p14="http://schemas.microsoft.com/office/powerpoint/2010/main" val="1805677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250FC3-D665-47AB-B4F5-1D3117F7DCDD}" type="slidenum">
              <a:rPr lang="en-CA" smtClean="0"/>
              <a:t>‹#›</a:t>
            </a:fld>
            <a:endParaRPr lang="en-CA"/>
          </a:p>
        </p:txBody>
      </p:sp>
    </p:spTree>
    <p:extLst>
      <p:ext uri="{BB962C8B-B14F-4D97-AF65-F5344CB8AC3E}">
        <p14:creationId xmlns:p14="http://schemas.microsoft.com/office/powerpoint/2010/main" val="265126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250FC3-D665-47AB-B4F5-1D3117F7DCDD}" type="slidenum">
              <a:rPr lang="en-CA" smtClean="0"/>
              <a:t>‹#›</a:t>
            </a:fld>
            <a:endParaRPr lang="en-CA"/>
          </a:p>
        </p:txBody>
      </p:sp>
    </p:spTree>
    <p:extLst>
      <p:ext uri="{BB962C8B-B14F-4D97-AF65-F5344CB8AC3E}">
        <p14:creationId xmlns:p14="http://schemas.microsoft.com/office/powerpoint/2010/main" val="2412728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12/3/2019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
        <p:nvSpPr>
          <p:cNvPr id="7" name="Rectangle 6"/>
          <p:cNvSpPr/>
          <p:nvPr userDrawn="1"/>
        </p:nvSpPr>
        <p:spPr>
          <a:xfrm>
            <a:off x="0" y="6180367"/>
            <a:ext cx="9144000" cy="677637"/>
          </a:xfrm>
          <a:prstGeom prst="rect">
            <a:avLst/>
          </a:prstGeom>
          <a:solidFill>
            <a:srgbClr val="820018"/>
          </a:solidFill>
          <a:ln>
            <a:solidFill>
              <a:srgbClr val="8200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a:t>                                    </a:t>
            </a:r>
          </a:p>
        </p:txBody>
      </p:sp>
      <p:cxnSp>
        <p:nvCxnSpPr>
          <p:cNvPr id="8" name="Straight Connector 7"/>
          <p:cNvCxnSpPr/>
          <p:nvPr userDrawn="1"/>
        </p:nvCxnSpPr>
        <p:spPr>
          <a:xfrm>
            <a:off x="0" y="433065"/>
            <a:ext cx="8149998" cy="0"/>
          </a:xfrm>
          <a:prstGeom prst="line">
            <a:avLst/>
          </a:prstGeom>
          <a:ln w="19050">
            <a:solidFill>
              <a:srgbClr val="820018"/>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186783" y="6200134"/>
            <a:ext cx="1812793" cy="568342"/>
            <a:chOff x="3309027" y="4619062"/>
            <a:chExt cx="8133020" cy="1966043"/>
          </a:xfrm>
        </p:grpSpPr>
        <p:pic>
          <p:nvPicPr>
            <p:cNvPr id="10" name="Picture 11" descr="uOttawa-logo"/>
            <p:cNvPicPr>
              <a:picLocks noChangeAspect="1" noChangeArrowheads="1"/>
            </p:cNvPicPr>
            <p:nvPr/>
          </p:nvPicPr>
          <p:blipFill rotWithShape="1">
            <a:blip r:embed="rId13"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3309027" y="4699223"/>
              <a:ext cx="2256334" cy="188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uOttawa-logo"/>
            <p:cNvPicPr>
              <a:picLocks noChangeAspect="1" noChangeArrowheads="1"/>
            </p:cNvPicPr>
            <p:nvPr userDrawn="1"/>
          </p:nvPicPr>
          <p:blipFill rotWithShape="1">
            <a:blip r:embed="rId14"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565361" y="4619062"/>
              <a:ext cx="5876686" cy="196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48570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153998-0824-4CAC-8AA9-F3AEA17194A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5BB559F-2E44-4037-893A-817D99B003B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44D7435-38A2-4CBB-9753-C380FCD4042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F57E1-182E-413D-BF85-3DCA06208A3F}" type="datetimeFigureOut">
              <a:rPr lang="en-CA" smtClean="0"/>
              <a:t>2019-12-03</a:t>
            </a:fld>
            <a:endParaRPr lang="en-CA"/>
          </a:p>
        </p:txBody>
      </p:sp>
      <p:sp>
        <p:nvSpPr>
          <p:cNvPr id="5" name="Footer Placeholder 4">
            <a:extLst>
              <a:ext uri="{FF2B5EF4-FFF2-40B4-BE49-F238E27FC236}">
                <a16:creationId xmlns:a16="http://schemas.microsoft.com/office/drawing/2014/main" id="{0D915933-9C71-4A43-92D1-29E4DFF9E588}"/>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6BF268C-D8D5-498D-8EAF-C6A7087E857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F79E5-C220-46D1-83A9-9CB3F11878B3}" type="slidenum">
              <a:rPr lang="en-CA" smtClean="0"/>
              <a:t>‹#›</a:t>
            </a:fld>
            <a:endParaRPr lang="en-CA"/>
          </a:p>
        </p:txBody>
      </p:sp>
    </p:spTree>
    <p:extLst>
      <p:ext uri="{BB962C8B-B14F-4D97-AF65-F5344CB8AC3E}">
        <p14:creationId xmlns:p14="http://schemas.microsoft.com/office/powerpoint/2010/main" val="274561020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9.xml"/><Relationship Id="rId11" Type="http://schemas.openxmlformats.org/officeDocument/2006/relationships/image" Target="../media/image18.png"/><Relationship Id="rId5" Type="http://schemas.openxmlformats.org/officeDocument/2006/relationships/diagramQuickStyle" Target="../diagrams/quickStyle9.xml"/><Relationship Id="rId10" Type="http://schemas.openxmlformats.org/officeDocument/2006/relationships/image" Target="../media/image17.jpeg"/><Relationship Id="rId4" Type="http://schemas.openxmlformats.org/officeDocument/2006/relationships/diagramLayout" Target="../diagrams/layout9.xml"/><Relationship Id="rId9"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image" Target="../media/image20.jpeg"/><Relationship Id="rId4" Type="http://schemas.openxmlformats.org/officeDocument/2006/relationships/diagramLayout" Target="../diagrams/layout10.xml"/><Relationship Id="rId9"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image" Target="../media/image22.png"/><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5.xml"/><Relationship Id="rId13" Type="http://schemas.openxmlformats.org/officeDocument/2006/relationships/image" Target="../media/image23.png"/><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 Id="rId1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6.xml"/><Relationship Id="rId13" Type="http://schemas.openxmlformats.org/officeDocument/2006/relationships/diagramColors" Target="../diagrams/colors17.xml"/><Relationship Id="rId3" Type="http://schemas.openxmlformats.org/officeDocument/2006/relationships/slideLayout" Target="../slideLayouts/slideLayout7.xml"/><Relationship Id="rId7" Type="http://schemas.openxmlformats.org/officeDocument/2006/relationships/diagramQuickStyle" Target="../diagrams/quickStyle16.xml"/><Relationship Id="rId12" Type="http://schemas.openxmlformats.org/officeDocument/2006/relationships/diagramQuickStyle" Target="../diagrams/quickStyle1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16.xml"/><Relationship Id="rId11" Type="http://schemas.openxmlformats.org/officeDocument/2006/relationships/diagramLayout" Target="../diagrams/layout17.xml"/><Relationship Id="rId5" Type="http://schemas.openxmlformats.org/officeDocument/2006/relationships/diagramData" Target="../diagrams/data16.xml"/><Relationship Id="rId15" Type="http://schemas.openxmlformats.org/officeDocument/2006/relationships/image" Target="../media/image25.png"/><Relationship Id="rId10" Type="http://schemas.openxmlformats.org/officeDocument/2006/relationships/diagramData" Target="../diagrams/data17.xml"/><Relationship Id="rId4" Type="http://schemas.openxmlformats.org/officeDocument/2006/relationships/notesSlide" Target="../notesSlides/notesSlide14.xml"/><Relationship Id="rId9" Type="http://schemas.microsoft.com/office/2007/relationships/diagramDrawing" Target="../diagrams/drawing16.xml"/><Relationship Id="rId14" Type="http://schemas.microsoft.com/office/2007/relationships/diagramDrawing" Target="../diagrams/drawing1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jpeg"/><Relationship Id="rId7" Type="http://schemas.openxmlformats.org/officeDocument/2006/relationships/image" Target="../media/image29.png"/><Relationship Id="rId12"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8.jpeg"/><Relationship Id="rId11" Type="http://schemas.openxmlformats.org/officeDocument/2006/relationships/image" Target="../media/image31.jpeg"/><Relationship Id="rId5" Type="http://schemas.openxmlformats.org/officeDocument/2006/relationships/image" Target="../media/image13.jpeg"/><Relationship Id="rId10" Type="http://schemas.openxmlformats.org/officeDocument/2006/relationships/image" Target="../media/image19.jpeg"/><Relationship Id="rId4" Type="http://schemas.openxmlformats.org/officeDocument/2006/relationships/image" Target="../media/image12.jpeg"/><Relationship Id="rId9"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5.jpeg"/><Relationship Id="rId7" Type="http://schemas.openxmlformats.org/officeDocument/2006/relationships/diagramLayout" Target="../diagrams/layout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7.png"/><Relationship Id="rId10" Type="http://schemas.microsoft.com/office/2007/relationships/diagramDrawing" Target="../diagrams/drawing2.xml"/><Relationship Id="rId4" Type="http://schemas.openxmlformats.org/officeDocument/2006/relationships/image" Target="../media/image6.jpeg"/><Relationship Id="rId9"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61733" y="2291309"/>
            <a:ext cx="6956221" cy="2873149"/>
          </a:xfrm>
        </p:spPr>
        <p:txBody>
          <a:bodyPr>
            <a:noAutofit/>
          </a:bodyPr>
          <a:lstStyle/>
          <a:p>
            <a:r>
              <a:rPr lang="en-CA" sz="4400">
                <a:solidFill>
                  <a:srgbClr val="820018"/>
                </a:solidFill>
              </a:rPr>
              <a:t>Ex.IO: A Weight-Assist Exoskeleton </a:t>
            </a:r>
          </a:p>
        </p:txBody>
      </p:sp>
      <p:sp>
        <p:nvSpPr>
          <p:cNvPr id="3" name="Subtitle 2"/>
          <p:cNvSpPr>
            <a:spLocks noGrp="1"/>
          </p:cNvSpPr>
          <p:nvPr>
            <p:ph type="subTitle" idx="1"/>
          </p:nvPr>
        </p:nvSpPr>
        <p:spPr>
          <a:xfrm>
            <a:off x="3588404" y="5164458"/>
            <a:ext cx="5502877" cy="1655763"/>
          </a:xfrm>
        </p:spPr>
        <p:txBody>
          <a:bodyPr vert="horz" lIns="91440" tIns="45720" rIns="91440" bIns="45720" rtlCol="0" anchor="t">
            <a:normAutofit/>
          </a:bodyPr>
          <a:lstStyle/>
          <a:p>
            <a:r>
              <a:rPr lang="en-CA">
                <a:solidFill>
                  <a:srgbClr val="72634D"/>
                </a:solidFill>
              </a:rPr>
              <a:t>Group 11: Matthew Choi, Jennifer Nguyen, Huong Pham, Sharon Tam, Megan Vandermolen </a:t>
            </a:r>
          </a:p>
        </p:txBody>
      </p:sp>
      <p:pic>
        <p:nvPicPr>
          <p:cNvPr id="4" name="Image 4" descr="Une image contenant table&#10;&#10;Description générée avec un niveau de confiance très élevé">
            <a:extLst>
              <a:ext uri="{FF2B5EF4-FFF2-40B4-BE49-F238E27FC236}">
                <a16:creationId xmlns:a16="http://schemas.microsoft.com/office/drawing/2014/main" id="{5E5964E3-DEAC-4EE3-9F0F-EF424B516342}"/>
              </a:ext>
            </a:extLst>
          </p:cNvPr>
          <p:cNvPicPr>
            <a:picLocks noChangeAspect="1"/>
          </p:cNvPicPr>
          <p:nvPr/>
        </p:nvPicPr>
        <p:blipFill rotWithShape="1">
          <a:blip r:embed="rId2"/>
          <a:srcRect l="5075" t="9639" r="8060" b="-402"/>
          <a:stretch/>
        </p:blipFill>
        <p:spPr>
          <a:xfrm>
            <a:off x="5259887" y="482958"/>
            <a:ext cx="2159909" cy="3379633"/>
          </a:xfrm>
          <a:prstGeom prst="rect">
            <a:avLst/>
          </a:prstGeom>
        </p:spPr>
      </p:pic>
    </p:spTree>
    <p:extLst>
      <p:ext uri="{BB962C8B-B14F-4D97-AF65-F5344CB8AC3E}">
        <p14:creationId xmlns:p14="http://schemas.microsoft.com/office/powerpoint/2010/main" val="52618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Image 24" descr="Une image contenant jouet, table, assis, télécommande&#10;&#10;Description générée avec un niveau de confiance très élevé">
            <a:extLst>
              <a:ext uri="{FF2B5EF4-FFF2-40B4-BE49-F238E27FC236}">
                <a16:creationId xmlns:a16="http://schemas.microsoft.com/office/drawing/2014/main" id="{B6AF0457-C0C1-483F-B854-D351680F1E65}"/>
              </a:ext>
            </a:extLst>
          </p:cNvPr>
          <p:cNvPicPr>
            <a:picLocks noChangeAspect="1"/>
          </p:cNvPicPr>
          <p:nvPr/>
        </p:nvPicPr>
        <p:blipFill rotWithShape="1">
          <a:blip r:embed="rId8"/>
          <a:srcRect l="12113" t="11299" r="258" b="11299"/>
          <a:stretch/>
        </p:blipFill>
        <p:spPr>
          <a:xfrm>
            <a:off x="1236550" y="3247690"/>
            <a:ext cx="6670900" cy="2684187"/>
          </a:xfrm>
          <a:prstGeom prst="rect">
            <a:avLst/>
          </a:prstGeom>
        </p:spPr>
      </p:pic>
      <p:pic>
        <p:nvPicPr>
          <p:cNvPr id="11" name="Image 11" descr="Une image contenant intérieur, photo, assis, table&#10;&#10;Description générée avec un niveau de confiance très élevé">
            <a:extLst>
              <a:ext uri="{FF2B5EF4-FFF2-40B4-BE49-F238E27FC236}">
                <a16:creationId xmlns:a16="http://schemas.microsoft.com/office/drawing/2014/main" id="{CE2354A6-D4DD-4B71-8102-70A19F4EBDAD}"/>
              </a:ext>
            </a:extLst>
          </p:cNvPr>
          <p:cNvPicPr>
            <a:picLocks noChangeAspect="1"/>
          </p:cNvPicPr>
          <p:nvPr/>
        </p:nvPicPr>
        <p:blipFill>
          <a:blip r:embed="rId9"/>
          <a:stretch>
            <a:fillRect/>
          </a:stretch>
        </p:blipFill>
        <p:spPr>
          <a:xfrm>
            <a:off x="3205989" y="552836"/>
            <a:ext cx="2732021" cy="2506191"/>
          </a:xfrm>
          <a:prstGeom prst="rect">
            <a:avLst/>
          </a:prstGeom>
        </p:spPr>
      </p:pic>
    </p:spTree>
    <p:extLst>
      <p:ext uri="{BB962C8B-B14F-4D97-AF65-F5344CB8AC3E}">
        <p14:creationId xmlns:p14="http://schemas.microsoft.com/office/powerpoint/2010/main" val="3071775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141070289"/>
              </p:ext>
            </p:extLst>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259235" y="621048"/>
            <a:ext cx="6393738" cy="769441"/>
          </a:xfrm>
          <a:prstGeom prst="rect">
            <a:avLst/>
          </a:prstGeom>
        </p:spPr>
        <p:txBody>
          <a:bodyPr wrap="none" anchor="t">
            <a:spAutoFit/>
          </a:bodyPr>
          <a:lstStyle/>
          <a:p>
            <a:r>
              <a:rPr lang="en-CA" sz="4400">
                <a:solidFill>
                  <a:srgbClr val="820018"/>
                </a:solidFill>
                <a:latin typeface="+mj-lt"/>
              </a:rPr>
              <a:t>Thigh and Shank Subsystem</a:t>
            </a:r>
            <a:endParaRPr lang="en-US" sz="4400">
              <a:solidFill>
                <a:srgbClr val="820018"/>
              </a:solidFill>
              <a:latin typeface="+mj-lt"/>
            </a:endParaRPr>
          </a:p>
        </p:txBody>
      </p:sp>
      <p:sp>
        <p:nvSpPr>
          <p:cNvPr id="23" name="TextBox 4">
            <a:extLst>
              <a:ext uri="{FF2B5EF4-FFF2-40B4-BE49-F238E27FC236}">
                <a16:creationId xmlns:a16="http://schemas.microsoft.com/office/drawing/2014/main" id="{8140B287-B1E7-4F58-9398-C8A717181D4F}"/>
              </a:ext>
            </a:extLst>
          </p:cNvPr>
          <p:cNvSpPr txBox="1"/>
          <p:nvPr/>
        </p:nvSpPr>
        <p:spPr>
          <a:xfrm>
            <a:off x="4199224" y="1575726"/>
            <a:ext cx="4276358" cy="1891287"/>
          </a:xfrm>
          <a:prstGeom prst="rect">
            <a:avLst/>
          </a:prstGeom>
          <a:noFill/>
        </p:spPr>
        <p:txBody>
          <a:bodyPr wrap="square" rtlCol="0" anchor="t">
            <a:spAutoFit/>
          </a:bodyPr>
          <a:lstStyle/>
          <a:p>
            <a:pPr algn="just">
              <a:lnSpc>
                <a:spcPct val="150000"/>
              </a:lnSpc>
            </a:pPr>
            <a:r>
              <a:rPr lang="en-CA" sz="2000" u="sng">
                <a:cs typeface="Calibri"/>
              </a:rPr>
              <a:t>Thigh:</a:t>
            </a:r>
          </a:p>
          <a:p>
            <a:pPr marL="342900" indent="-342900" algn="just">
              <a:lnSpc>
                <a:spcPct val="150000"/>
              </a:lnSpc>
              <a:buFont typeface="Arial"/>
              <a:buChar char="•"/>
            </a:pPr>
            <a:r>
              <a:rPr lang="en-CA" sz="2000">
                <a:cs typeface="Calibri"/>
              </a:rPr>
              <a:t>Foam damper</a:t>
            </a:r>
          </a:p>
          <a:p>
            <a:pPr marL="342900" indent="-342900" algn="just">
              <a:lnSpc>
                <a:spcPct val="150000"/>
              </a:lnSpc>
              <a:buFont typeface="Arial"/>
              <a:buChar char="•"/>
            </a:pPr>
            <a:r>
              <a:rPr lang="en-CA" sz="2000">
                <a:cs typeface="Calibri"/>
              </a:rPr>
              <a:t>Pin joint connection to hip</a:t>
            </a:r>
          </a:p>
          <a:p>
            <a:pPr marL="342900" indent="-342900" algn="just">
              <a:lnSpc>
                <a:spcPct val="150000"/>
              </a:lnSpc>
              <a:buFont typeface="Arial"/>
              <a:buChar char="•"/>
            </a:pPr>
            <a:r>
              <a:rPr lang="en-CA" sz="2000">
                <a:cs typeface="Calibri"/>
              </a:rPr>
              <a:t>Hard stop feature</a:t>
            </a:r>
          </a:p>
        </p:txBody>
      </p:sp>
      <p:pic>
        <p:nvPicPr>
          <p:cNvPr id="16" name="Image 16" descr="Une image contenant jeu&#10;&#10;Description générée avec un niveau de confiance très élevé">
            <a:extLst>
              <a:ext uri="{FF2B5EF4-FFF2-40B4-BE49-F238E27FC236}">
                <a16:creationId xmlns:a16="http://schemas.microsoft.com/office/drawing/2014/main" id="{F0196A3A-92BA-45EF-BBE7-6ACFBC64FB2B}"/>
              </a:ext>
            </a:extLst>
          </p:cNvPr>
          <p:cNvPicPr>
            <a:picLocks noChangeAspect="1"/>
          </p:cNvPicPr>
          <p:nvPr/>
        </p:nvPicPr>
        <p:blipFill>
          <a:blip r:embed="rId8"/>
          <a:stretch>
            <a:fillRect/>
          </a:stretch>
        </p:blipFill>
        <p:spPr>
          <a:xfrm>
            <a:off x="357140" y="1501588"/>
            <a:ext cx="2073743" cy="3980330"/>
          </a:xfrm>
          <a:prstGeom prst="rect">
            <a:avLst/>
          </a:prstGeom>
        </p:spPr>
      </p:pic>
      <p:pic>
        <p:nvPicPr>
          <p:cNvPr id="25" name="Image 25" descr="Une image contenant blanc, debout, assis, rue&#10;&#10;Description générée avec un niveau de confiance très élevé">
            <a:extLst>
              <a:ext uri="{FF2B5EF4-FFF2-40B4-BE49-F238E27FC236}">
                <a16:creationId xmlns:a16="http://schemas.microsoft.com/office/drawing/2014/main" id="{467F2279-9B89-461C-B86F-291D89C2500C}"/>
              </a:ext>
            </a:extLst>
          </p:cNvPr>
          <p:cNvPicPr>
            <a:picLocks noChangeAspect="1"/>
          </p:cNvPicPr>
          <p:nvPr/>
        </p:nvPicPr>
        <p:blipFill>
          <a:blip r:embed="rId9"/>
          <a:stretch>
            <a:fillRect/>
          </a:stretch>
        </p:blipFill>
        <p:spPr>
          <a:xfrm>
            <a:off x="2824541" y="1497106"/>
            <a:ext cx="724825" cy="1900518"/>
          </a:xfrm>
          <a:prstGeom prst="rect">
            <a:avLst/>
          </a:prstGeom>
        </p:spPr>
      </p:pic>
      <p:pic>
        <p:nvPicPr>
          <p:cNvPr id="29" name="Image 29" descr="Une image contenant blanc, assis, boîte, debout&#10;&#10;Description générée avec un niveau de confiance très élevé">
            <a:extLst>
              <a:ext uri="{FF2B5EF4-FFF2-40B4-BE49-F238E27FC236}">
                <a16:creationId xmlns:a16="http://schemas.microsoft.com/office/drawing/2014/main" id="{6883777F-789E-4724-84E8-F76BE45BD75A}"/>
              </a:ext>
            </a:extLst>
          </p:cNvPr>
          <p:cNvPicPr>
            <a:picLocks noChangeAspect="1"/>
          </p:cNvPicPr>
          <p:nvPr/>
        </p:nvPicPr>
        <p:blipFill>
          <a:blip r:embed="rId10"/>
          <a:stretch>
            <a:fillRect/>
          </a:stretch>
        </p:blipFill>
        <p:spPr>
          <a:xfrm>
            <a:off x="2725525" y="3612776"/>
            <a:ext cx="1012503" cy="2321859"/>
          </a:xfrm>
          <a:prstGeom prst="rect">
            <a:avLst/>
          </a:prstGeom>
        </p:spPr>
      </p:pic>
      <p:cxnSp>
        <p:nvCxnSpPr>
          <p:cNvPr id="61" name="Connecteur droit avec flèche 60">
            <a:extLst>
              <a:ext uri="{FF2B5EF4-FFF2-40B4-BE49-F238E27FC236}">
                <a16:creationId xmlns:a16="http://schemas.microsoft.com/office/drawing/2014/main" id="{5ABE2AF6-BDB5-4184-AC61-714633AF83B6}"/>
              </a:ext>
            </a:extLst>
          </p:cNvPr>
          <p:cNvCxnSpPr/>
          <p:nvPr/>
        </p:nvCxnSpPr>
        <p:spPr>
          <a:xfrm flipV="1">
            <a:off x="1057836" y="2613212"/>
            <a:ext cx="1757081" cy="5827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a:extLst>
              <a:ext uri="{FF2B5EF4-FFF2-40B4-BE49-F238E27FC236}">
                <a16:creationId xmlns:a16="http://schemas.microsoft.com/office/drawing/2014/main" id="{4DFD9005-9DE1-47C2-82E8-A781D48B196E}"/>
              </a:ext>
            </a:extLst>
          </p:cNvPr>
          <p:cNvCxnSpPr>
            <a:cxnSpLocks/>
          </p:cNvCxnSpPr>
          <p:nvPr/>
        </p:nvCxnSpPr>
        <p:spPr>
          <a:xfrm>
            <a:off x="968189" y="4110317"/>
            <a:ext cx="1739152" cy="6096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4">
            <a:extLst>
              <a:ext uri="{FF2B5EF4-FFF2-40B4-BE49-F238E27FC236}">
                <a16:creationId xmlns:a16="http://schemas.microsoft.com/office/drawing/2014/main" id="{CBD3E60A-0A7F-4950-AA9A-13AA385C8B0C}"/>
              </a:ext>
            </a:extLst>
          </p:cNvPr>
          <p:cNvSpPr txBox="1"/>
          <p:nvPr/>
        </p:nvSpPr>
        <p:spPr>
          <a:xfrm>
            <a:off x="4199224" y="3949978"/>
            <a:ext cx="4276358" cy="2352952"/>
          </a:xfrm>
          <a:prstGeom prst="rect">
            <a:avLst/>
          </a:prstGeom>
          <a:noFill/>
        </p:spPr>
        <p:txBody>
          <a:bodyPr wrap="square" rtlCol="0" anchor="t">
            <a:spAutoFit/>
          </a:bodyPr>
          <a:lstStyle/>
          <a:p>
            <a:pPr algn="just">
              <a:lnSpc>
                <a:spcPct val="150000"/>
              </a:lnSpc>
            </a:pPr>
            <a:r>
              <a:rPr lang="en-CA" sz="2000" u="sng">
                <a:cs typeface="Calibri"/>
              </a:rPr>
              <a:t>Shank:</a:t>
            </a:r>
          </a:p>
          <a:p>
            <a:pPr marL="342900" indent="-342900" algn="just">
              <a:lnSpc>
                <a:spcPct val="150000"/>
              </a:lnSpc>
              <a:buFont typeface="Arial"/>
              <a:buChar char="•"/>
            </a:pPr>
            <a:r>
              <a:rPr lang="en-CA" sz="2000">
                <a:cs typeface="Calibri"/>
              </a:rPr>
              <a:t>Shank </a:t>
            </a:r>
            <a:r>
              <a:rPr lang="en-CA" sz="2000" err="1">
                <a:cs typeface="Calibri"/>
              </a:rPr>
              <a:t>Ubar</a:t>
            </a:r>
            <a:r>
              <a:rPr lang="en-CA" sz="2000">
                <a:cs typeface="Calibri"/>
              </a:rPr>
              <a:t> wraps around back of lower calf</a:t>
            </a:r>
          </a:p>
          <a:p>
            <a:pPr marL="342900" indent="-342900" algn="just">
              <a:lnSpc>
                <a:spcPct val="150000"/>
              </a:lnSpc>
              <a:buFont typeface="Arial"/>
              <a:buChar char="•"/>
            </a:pPr>
            <a:r>
              <a:rPr lang="en-CA" sz="2000">
                <a:cs typeface="Calibri"/>
              </a:rPr>
              <a:t>Attach to </a:t>
            </a:r>
            <a:r>
              <a:rPr lang="en-CA" sz="2000" err="1">
                <a:cs typeface="Calibri"/>
              </a:rPr>
              <a:t>Ubar</a:t>
            </a:r>
            <a:r>
              <a:rPr lang="en-CA" sz="2000">
                <a:cs typeface="Calibri"/>
              </a:rPr>
              <a:t> of foot by pin joint</a:t>
            </a:r>
          </a:p>
          <a:p>
            <a:pPr marL="342900" indent="-342900" algn="just">
              <a:lnSpc>
                <a:spcPct val="150000"/>
              </a:lnSpc>
              <a:buFont typeface="Arial"/>
              <a:buChar char="•"/>
            </a:pPr>
            <a:endParaRPr lang="en-CA" sz="2000">
              <a:cs typeface="Calibri"/>
            </a:endParaRPr>
          </a:p>
        </p:txBody>
      </p:sp>
      <p:pic>
        <p:nvPicPr>
          <p:cNvPr id="6" name="Picture 5">
            <a:extLst>
              <a:ext uri="{FF2B5EF4-FFF2-40B4-BE49-F238E27FC236}">
                <a16:creationId xmlns:a16="http://schemas.microsoft.com/office/drawing/2014/main" id="{F5520DC3-2DC1-4D2C-99E5-C7EBCC37BFE5}"/>
              </a:ext>
            </a:extLst>
          </p:cNvPr>
          <p:cNvPicPr>
            <a:picLocks noChangeAspect="1"/>
          </p:cNvPicPr>
          <p:nvPr/>
        </p:nvPicPr>
        <p:blipFill>
          <a:blip r:embed="rId11"/>
          <a:stretch>
            <a:fillRect/>
          </a:stretch>
        </p:blipFill>
        <p:spPr>
          <a:xfrm>
            <a:off x="7439605" y="1810931"/>
            <a:ext cx="1293117" cy="2299386"/>
          </a:xfrm>
          <a:prstGeom prst="rect">
            <a:avLst/>
          </a:prstGeom>
        </p:spPr>
      </p:pic>
    </p:spTree>
    <p:extLst>
      <p:ext uri="{BB962C8B-B14F-4D97-AF65-F5344CB8AC3E}">
        <p14:creationId xmlns:p14="http://schemas.microsoft.com/office/powerpoint/2010/main" val="928065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696510502"/>
              </p:ext>
            </p:extLst>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258289" y="608792"/>
            <a:ext cx="3841949" cy="769441"/>
          </a:xfrm>
          <a:prstGeom prst="rect">
            <a:avLst/>
          </a:prstGeom>
        </p:spPr>
        <p:txBody>
          <a:bodyPr wrap="none" anchor="t">
            <a:spAutoFit/>
          </a:bodyPr>
          <a:lstStyle/>
          <a:p>
            <a:r>
              <a:rPr lang="en-CA" sz="4400">
                <a:solidFill>
                  <a:srgbClr val="820018"/>
                </a:solidFill>
                <a:latin typeface="+mj-lt"/>
              </a:rPr>
              <a:t>Knee Subsystem</a:t>
            </a:r>
            <a:endParaRPr lang="fr-FR"/>
          </a:p>
        </p:txBody>
      </p:sp>
      <p:sp>
        <p:nvSpPr>
          <p:cNvPr id="24" name="TextBox 4">
            <a:extLst>
              <a:ext uri="{FF2B5EF4-FFF2-40B4-BE49-F238E27FC236}">
                <a16:creationId xmlns:a16="http://schemas.microsoft.com/office/drawing/2014/main" id="{91AEECCC-0344-4683-9DA0-F5690DCB3872}"/>
              </a:ext>
            </a:extLst>
          </p:cNvPr>
          <p:cNvSpPr txBox="1"/>
          <p:nvPr/>
        </p:nvSpPr>
        <p:spPr>
          <a:xfrm>
            <a:off x="4421049" y="1416591"/>
            <a:ext cx="4475302" cy="3737946"/>
          </a:xfrm>
          <a:prstGeom prst="rect">
            <a:avLst/>
          </a:prstGeom>
          <a:noFill/>
        </p:spPr>
        <p:txBody>
          <a:bodyPr wrap="square" rtlCol="0" anchor="t">
            <a:spAutoFit/>
          </a:bodyPr>
          <a:lstStyle/>
          <a:p>
            <a:pPr>
              <a:lnSpc>
                <a:spcPct val="150000"/>
              </a:lnSpc>
            </a:pPr>
            <a:r>
              <a:rPr lang="en-CA" sz="2000" u="sng">
                <a:cs typeface="Calibri"/>
              </a:rPr>
              <a:t>Pawl:</a:t>
            </a:r>
            <a:endParaRPr lang="fr-FR" u="sng">
              <a:cs typeface="Calibri"/>
            </a:endParaRPr>
          </a:p>
          <a:p>
            <a:pPr marL="800100" lvl="1" indent="-342900">
              <a:lnSpc>
                <a:spcPct val="150000"/>
              </a:lnSpc>
              <a:buFont typeface="Arial"/>
              <a:buChar char="•"/>
            </a:pPr>
            <a:r>
              <a:rPr lang="en-CA" sz="2000">
                <a:cs typeface="Calibri"/>
              </a:rPr>
              <a:t>Made of 1040 steel</a:t>
            </a:r>
          </a:p>
          <a:p>
            <a:pPr marL="800100" lvl="1" indent="-342900">
              <a:lnSpc>
                <a:spcPct val="150000"/>
              </a:lnSpc>
              <a:buFont typeface="Arial"/>
              <a:buChar char="•"/>
            </a:pPr>
            <a:r>
              <a:rPr lang="en-CA" sz="2000"/>
              <a:t>Stance control to help counter-act horizontal forces at the knee</a:t>
            </a:r>
          </a:p>
          <a:p>
            <a:pPr algn="just">
              <a:lnSpc>
                <a:spcPct val="150000"/>
              </a:lnSpc>
            </a:pPr>
            <a:r>
              <a:rPr lang="en-CA" sz="2000" u="sng">
                <a:cs typeface="Calibri"/>
              </a:rPr>
              <a:t>String redirection above ankle:</a:t>
            </a:r>
            <a:endParaRPr lang="fr-FR" u="sng"/>
          </a:p>
          <a:p>
            <a:pPr marL="800100" lvl="1" indent="-342900" algn="just">
              <a:lnSpc>
                <a:spcPct val="150000"/>
              </a:lnSpc>
              <a:buFont typeface="Arial" panose="020B0604020202020204" pitchFamily="34" charset="0"/>
              <a:buChar char="•"/>
            </a:pPr>
            <a:r>
              <a:rPr lang="en-CA" sz="2000">
                <a:cs typeface="Calibri"/>
              </a:rPr>
              <a:t>Helps redirect string smoothly to foot attachment site</a:t>
            </a:r>
          </a:p>
          <a:p>
            <a:pPr lvl="1">
              <a:lnSpc>
                <a:spcPct val="150000"/>
              </a:lnSpc>
            </a:pPr>
            <a:endParaRPr lang="en-CA" sz="2000">
              <a:cs typeface="Calibri"/>
            </a:endParaRPr>
          </a:p>
        </p:txBody>
      </p:sp>
      <p:pic>
        <p:nvPicPr>
          <p:cNvPr id="16" name="Image 16" descr="Une image contenant jeu&#10;&#10;Description générée avec un niveau de confiance très élevé">
            <a:extLst>
              <a:ext uri="{FF2B5EF4-FFF2-40B4-BE49-F238E27FC236}">
                <a16:creationId xmlns:a16="http://schemas.microsoft.com/office/drawing/2014/main" id="{DEA293EE-3EAA-4ADF-BE3C-FCB26012AE6A}"/>
              </a:ext>
            </a:extLst>
          </p:cNvPr>
          <p:cNvPicPr>
            <a:picLocks noChangeAspect="1"/>
          </p:cNvPicPr>
          <p:nvPr/>
        </p:nvPicPr>
        <p:blipFill>
          <a:blip r:embed="rId8"/>
          <a:stretch>
            <a:fillRect/>
          </a:stretch>
        </p:blipFill>
        <p:spPr>
          <a:xfrm>
            <a:off x="357140" y="1501588"/>
            <a:ext cx="2073743" cy="3980330"/>
          </a:xfrm>
          <a:prstGeom prst="rect">
            <a:avLst/>
          </a:prstGeom>
        </p:spPr>
      </p:pic>
      <p:sp>
        <p:nvSpPr>
          <p:cNvPr id="18" name="Ellipse 17">
            <a:extLst>
              <a:ext uri="{FF2B5EF4-FFF2-40B4-BE49-F238E27FC236}">
                <a16:creationId xmlns:a16="http://schemas.microsoft.com/office/drawing/2014/main" id="{EF9B2275-9083-4FCA-83B2-9A2271A03FFE}"/>
              </a:ext>
            </a:extLst>
          </p:cNvPr>
          <p:cNvSpPr/>
          <p:nvPr/>
        </p:nvSpPr>
        <p:spPr>
          <a:xfrm>
            <a:off x="824753" y="3285564"/>
            <a:ext cx="439272" cy="4123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cxnSp>
        <p:nvCxnSpPr>
          <p:cNvPr id="19" name="Connecteur droit avec flèche 18">
            <a:extLst>
              <a:ext uri="{FF2B5EF4-FFF2-40B4-BE49-F238E27FC236}">
                <a16:creationId xmlns:a16="http://schemas.microsoft.com/office/drawing/2014/main" id="{073F6EE1-4311-4FE5-80FA-4C6EEEC10C04}"/>
              </a:ext>
            </a:extLst>
          </p:cNvPr>
          <p:cNvCxnSpPr/>
          <p:nvPr/>
        </p:nvCxnSpPr>
        <p:spPr>
          <a:xfrm flipV="1">
            <a:off x="1228165" y="2729753"/>
            <a:ext cx="1290916" cy="6544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 10" descr="Une image contenant intérieur, blanc, photo, moderne&#10;&#10;Description générée avec un niveau de confiance très élevé">
            <a:extLst>
              <a:ext uri="{FF2B5EF4-FFF2-40B4-BE49-F238E27FC236}">
                <a16:creationId xmlns:a16="http://schemas.microsoft.com/office/drawing/2014/main" id="{D16C0F2C-00B1-4DBB-88A4-4E7F72E3B545}"/>
              </a:ext>
            </a:extLst>
          </p:cNvPr>
          <p:cNvPicPr>
            <a:picLocks noChangeAspect="1"/>
          </p:cNvPicPr>
          <p:nvPr/>
        </p:nvPicPr>
        <p:blipFill>
          <a:blip r:embed="rId9"/>
          <a:stretch>
            <a:fillRect/>
          </a:stretch>
        </p:blipFill>
        <p:spPr>
          <a:xfrm>
            <a:off x="2560871" y="1474988"/>
            <a:ext cx="1658470" cy="1962630"/>
          </a:xfrm>
          <a:prstGeom prst="rect">
            <a:avLst/>
          </a:prstGeom>
        </p:spPr>
      </p:pic>
      <p:pic>
        <p:nvPicPr>
          <p:cNvPr id="12" name="Image 12" descr="Une image contenant équipement électronique, horloge, intérieur, télécommande&#10;&#10;Description générée avec un niveau de confiance très élevé">
            <a:extLst>
              <a:ext uri="{FF2B5EF4-FFF2-40B4-BE49-F238E27FC236}">
                <a16:creationId xmlns:a16="http://schemas.microsoft.com/office/drawing/2014/main" id="{428CB02B-5BEA-4D31-BE20-633DABCCC2EF}"/>
              </a:ext>
            </a:extLst>
          </p:cNvPr>
          <p:cNvPicPr>
            <a:picLocks noChangeAspect="1"/>
          </p:cNvPicPr>
          <p:nvPr/>
        </p:nvPicPr>
        <p:blipFill rotWithShape="1">
          <a:blip r:embed="rId10"/>
          <a:srcRect r="4145"/>
          <a:stretch/>
        </p:blipFill>
        <p:spPr>
          <a:xfrm>
            <a:off x="2560872" y="3525335"/>
            <a:ext cx="1658470" cy="1948576"/>
          </a:xfrm>
          <a:prstGeom prst="rect">
            <a:avLst/>
          </a:prstGeom>
        </p:spPr>
      </p:pic>
    </p:spTree>
    <p:extLst>
      <p:ext uri="{BB962C8B-B14F-4D97-AF65-F5344CB8AC3E}">
        <p14:creationId xmlns:p14="http://schemas.microsoft.com/office/powerpoint/2010/main" val="52243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88862500"/>
              </p:ext>
            </p:extLst>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253590" y="607042"/>
            <a:ext cx="3633110" cy="707886"/>
          </a:xfrm>
          <a:prstGeom prst="rect">
            <a:avLst/>
          </a:prstGeom>
        </p:spPr>
        <p:txBody>
          <a:bodyPr wrap="none" anchor="t">
            <a:spAutoFit/>
          </a:bodyPr>
          <a:lstStyle/>
          <a:p>
            <a:r>
              <a:rPr lang="en-CA" sz="4000">
                <a:solidFill>
                  <a:srgbClr val="820018"/>
                </a:solidFill>
                <a:latin typeface="+mj-lt"/>
              </a:rPr>
              <a:t>Ankle Subsystem</a:t>
            </a:r>
            <a:endParaRPr lang="fr-FR"/>
          </a:p>
        </p:txBody>
      </p:sp>
      <p:sp>
        <p:nvSpPr>
          <p:cNvPr id="24" name="TextBox 4">
            <a:extLst>
              <a:ext uri="{FF2B5EF4-FFF2-40B4-BE49-F238E27FC236}">
                <a16:creationId xmlns:a16="http://schemas.microsoft.com/office/drawing/2014/main" id="{A51DA073-3DF9-4CF8-B969-C179DDEF0EF8}"/>
              </a:ext>
            </a:extLst>
          </p:cNvPr>
          <p:cNvSpPr txBox="1"/>
          <p:nvPr/>
        </p:nvSpPr>
        <p:spPr>
          <a:xfrm>
            <a:off x="3646203" y="2480822"/>
            <a:ext cx="4545299" cy="1891287"/>
          </a:xfrm>
          <a:prstGeom prst="rect">
            <a:avLst/>
          </a:prstGeom>
          <a:noFill/>
        </p:spPr>
        <p:txBody>
          <a:bodyPr wrap="square" rtlCol="0" anchor="t">
            <a:spAutoFit/>
          </a:bodyPr>
          <a:lstStyle/>
          <a:p>
            <a:pPr marL="342900" indent="-342900" algn="just">
              <a:lnSpc>
                <a:spcPct val="150000"/>
              </a:lnSpc>
              <a:buFont typeface="Arial"/>
              <a:buChar char="•"/>
            </a:pPr>
            <a:r>
              <a:rPr lang="en-CA" sz="2000">
                <a:cs typeface="Calibri"/>
              </a:rPr>
              <a:t>1 DOF – plantarflexion &amp; dorsiflexion</a:t>
            </a:r>
          </a:p>
          <a:p>
            <a:pPr marL="342900" indent="-342900" algn="just">
              <a:lnSpc>
                <a:spcPct val="150000"/>
              </a:lnSpc>
              <a:buFont typeface="Arial"/>
              <a:buChar char="•"/>
            </a:pPr>
            <a:r>
              <a:rPr lang="en-CA" sz="2000">
                <a:cs typeface="Calibri"/>
              </a:rPr>
              <a:t>Compliant boot as foot attachment</a:t>
            </a:r>
          </a:p>
          <a:p>
            <a:pPr marL="342900" indent="-342900" algn="just">
              <a:lnSpc>
                <a:spcPct val="150000"/>
              </a:lnSpc>
              <a:buFont typeface="Arial"/>
              <a:buChar char="•"/>
            </a:pPr>
            <a:r>
              <a:rPr lang="en-CA" sz="2000">
                <a:cs typeface="Calibri"/>
              </a:rPr>
              <a:t>Secure to user’s boot with buckles</a:t>
            </a:r>
          </a:p>
          <a:p>
            <a:pPr marL="342900" indent="-342900" algn="just">
              <a:lnSpc>
                <a:spcPct val="150000"/>
              </a:lnSpc>
              <a:buFont typeface="Arial"/>
              <a:buChar char="•"/>
            </a:pPr>
            <a:r>
              <a:rPr lang="en-CA" sz="2000">
                <a:cs typeface="Calibri"/>
              </a:rPr>
              <a:t>Transfer load to ground</a:t>
            </a:r>
          </a:p>
        </p:txBody>
      </p:sp>
      <p:pic>
        <p:nvPicPr>
          <p:cNvPr id="14" name="Image 14" descr="Une image contenant table, ordinateur&#10;&#10;Description générée avec un niveau de confiance très élevé">
            <a:extLst>
              <a:ext uri="{FF2B5EF4-FFF2-40B4-BE49-F238E27FC236}">
                <a16:creationId xmlns:a16="http://schemas.microsoft.com/office/drawing/2014/main" id="{32D51B13-80F4-4E6C-B2FB-454334A4F5D2}"/>
              </a:ext>
            </a:extLst>
          </p:cNvPr>
          <p:cNvPicPr>
            <a:picLocks noChangeAspect="1"/>
          </p:cNvPicPr>
          <p:nvPr/>
        </p:nvPicPr>
        <p:blipFill>
          <a:blip r:embed="rId8"/>
          <a:stretch>
            <a:fillRect/>
          </a:stretch>
        </p:blipFill>
        <p:spPr>
          <a:xfrm>
            <a:off x="502024" y="2270498"/>
            <a:ext cx="2743200" cy="2263216"/>
          </a:xfrm>
          <a:prstGeom prst="rect">
            <a:avLst/>
          </a:prstGeom>
        </p:spPr>
      </p:pic>
    </p:spTree>
    <p:extLst>
      <p:ext uri="{BB962C8B-B14F-4D97-AF65-F5344CB8AC3E}">
        <p14:creationId xmlns:p14="http://schemas.microsoft.com/office/powerpoint/2010/main" val="2378718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376692384"/>
              </p:ext>
            </p:extLst>
          </p:nvPr>
        </p:nvGraphicFramePr>
        <p:xfrm>
          <a:off x="1040400" y="88023"/>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21434204"/>
              </p:ext>
            </p:extLst>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13">
            <a:extLst>
              <a:ext uri="{FF2B5EF4-FFF2-40B4-BE49-F238E27FC236}">
                <a16:creationId xmlns:a16="http://schemas.microsoft.com/office/drawing/2014/main" id="{2F37A67C-AECE-44A3-8BA4-EB157807C66A}"/>
              </a:ext>
            </a:extLst>
          </p:cNvPr>
          <p:cNvSpPr/>
          <p:nvPr/>
        </p:nvSpPr>
        <p:spPr>
          <a:xfrm>
            <a:off x="197532" y="596619"/>
            <a:ext cx="4245458" cy="769441"/>
          </a:xfrm>
          <a:prstGeom prst="rect">
            <a:avLst/>
          </a:prstGeom>
        </p:spPr>
        <p:txBody>
          <a:bodyPr wrap="none" anchor="t">
            <a:spAutoFit/>
          </a:bodyPr>
          <a:lstStyle/>
          <a:p>
            <a:r>
              <a:rPr lang="en-CA" sz="4400">
                <a:solidFill>
                  <a:srgbClr val="820018"/>
                </a:solidFill>
                <a:latin typeface="+mj-lt"/>
              </a:rPr>
              <a:t>Hip Power Results</a:t>
            </a:r>
            <a:endParaRPr lang="fr-FR"/>
          </a:p>
        </p:txBody>
      </p:sp>
      <p:sp>
        <p:nvSpPr>
          <p:cNvPr id="37" name="TextBox 4">
            <a:extLst>
              <a:ext uri="{FF2B5EF4-FFF2-40B4-BE49-F238E27FC236}">
                <a16:creationId xmlns:a16="http://schemas.microsoft.com/office/drawing/2014/main" id="{3846DECC-6B44-452F-8140-E5EC03AEF08A}"/>
              </a:ext>
            </a:extLst>
          </p:cNvPr>
          <p:cNvSpPr txBox="1"/>
          <p:nvPr/>
        </p:nvSpPr>
        <p:spPr>
          <a:xfrm>
            <a:off x="4109445" y="2017579"/>
            <a:ext cx="4545299" cy="2814617"/>
          </a:xfrm>
          <a:prstGeom prst="rect">
            <a:avLst/>
          </a:prstGeom>
          <a:noFill/>
        </p:spPr>
        <p:txBody>
          <a:bodyPr wrap="square" rtlCol="0" anchor="t">
            <a:spAutoFit/>
          </a:bodyPr>
          <a:lstStyle/>
          <a:p>
            <a:pPr marL="342900" indent="-342900" algn="just">
              <a:lnSpc>
                <a:spcPct val="150000"/>
              </a:lnSpc>
              <a:buFont typeface="Arial"/>
              <a:buChar char="•"/>
            </a:pPr>
            <a:r>
              <a:rPr lang="en-CA" sz="2000">
                <a:cs typeface="Calibri"/>
              </a:rPr>
              <a:t>Energy Harvested during stance phase</a:t>
            </a:r>
          </a:p>
          <a:p>
            <a:pPr marL="800100" lvl="1" indent="-342900" algn="just">
              <a:lnSpc>
                <a:spcPct val="150000"/>
              </a:lnSpc>
              <a:buFont typeface="Arial"/>
              <a:buChar char="•"/>
            </a:pPr>
            <a:r>
              <a:rPr lang="en-CA" sz="2000">
                <a:cs typeface="Calibri"/>
              </a:rPr>
              <a:t>1.4 Watts required from the user</a:t>
            </a:r>
          </a:p>
          <a:p>
            <a:pPr marL="342900" indent="-342900" algn="just">
              <a:lnSpc>
                <a:spcPct val="150000"/>
              </a:lnSpc>
              <a:buFont typeface="Arial"/>
              <a:buChar char="•"/>
            </a:pPr>
            <a:r>
              <a:rPr lang="en-CA" sz="2000">
                <a:cs typeface="Calibri"/>
              </a:rPr>
              <a:t>Less power required during Swing phase (Flexion Assist)</a:t>
            </a:r>
          </a:p>
          <a:p>
            <a:pPr marL="800100" lvl="1" indent="-342900" algn="just">
              <a:lnSpc>
                <a:spcPct val="150000"/>
              </a:lnSpc>
              <a:buFont typeface="Arial"/>
              <a:buChar char="•"/>
            </a:pPr>
            <a:r>
              <a:rPr lang="en-CA" sz="2000">
                <a:cs typeface="Calibri"/>
              </a:rPr>
              <a:t>Assist 46% of hip power</a:t>
            </a:r>
          </a:p>
          <a:p>
            <a:pPr marL="342900" indent="-342900" algn="just">
              <a:lnSpc>
                <a:spcPct val="150000"/>
              </a:lnSpc>
              <a:buFont typeface="Arial"/>
              <a:buChar char="•"/>
            </a:pPr>
            <a:endParaRPr lang="en-CA" sz="2000">
              <a:cs typeface="Calibri"/>
            </a:endParaRPr>
          </a:p>
        </p:txBody>
      </p:sp>
      <p:pic>
        <p:nvPicPr>
          <p:cNvPr id="11" name="Image 11" descr="Une image contenant texte, carte&#10;&#10;Description générée avec un niveau de confiance très élevé">
            <a:extLst>
              <a:ext uri="{FF2B5EF4-FFF2-40B4-BE49-F238E27FC236}">
                <a16:creationId xmlns:a16="http://schemas.microsoft.com/office/drawing/2014/main" id="{5BA9016E-EB1C-40EF-A9F1-C571C57C9499}"/>
              </a:ext>
            </a:extLst>
          </p:cNvPr>
          <p:cNvPicPr>
            <a:picLocks noChangeAspect="1"/>
          </p:cNvPicPr>
          <p:nvPr/>
        </p:nvPicPr>
        <p:blipFill>
          <a:blip r:embed="rId13"/>
          <a:stretch>
            <a:fillRect/>
          </a:stretch>
        </p:blipFill>
        <p:spPr>
          <a:xfrm>
            <a:off x="269890" y="1819596"/>
            <a:ext cx="3931516" cy="3017401"/>
          </a:xfrm>
          <a:prstGeom prst="rect">
            <a:avLst/>
          </a:prstGeom>
        </p:spPr>
      </p:pic>
    </p:spTree>
    <p:extLst>
      <p:ext uri="{BB962C8B-B14F-4D97-AF65-F5344CB8AC3E}">
        <p14:creationId xmlns:p14="http://schemas.microsoft.com/office/powerpoint/2010/main" val="350449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1040400" y="88023"/>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11" descr="A close up of a map&#10;&#10;Description automatically generated">
            <a:extLst>
              <a:ext uri="{FF2B5EF4-FFF2-40B4-BE49-F238E27FC236}">
                <a16:creationId xmlns:a16="http://schemas.microsoft.com/office/drawing/2014/main" id="{2D91F67F-4257-478D-BC34-C6B13B8E58EC}"/>
              </a:ext>
            </a:extLst>
          </p:cNvPr>
          <p:cNvPicPr/>
          <p:nvPr/>
        </p:nvPicPr>
        <p:blipFill rotWithShape="1">
          <a:blip r:embed="rId13" cstate="print">
            <a:extLst>
              <a:ext uri="{28A0092B-C50C-407E-A947-70E740481C1C}">
                <a14:useLocalDpi xmlns:a14="http://schemas.microsoft.com/office/drawing/2010/main" val="0"/>
              </a:ext>
            </a:extLst>
          </a:blip>
          <a:srcRect l="2756" r="8077"/>
          <a:stretch/>
        </p:blipFill>
        <p:spPr bwMode="auto">
          <a:xfrm>
            <a:off x="380284" y="1708010"/>
            <a:ext cx="3888000" cy="3441977"/>
          </a:xfrm>
          <a:prstGeom prst="rect">
            <a:avLst/>
          </a:prstGeom>
          <a:ln>
            <a:noFill/>
          </a:ln>
          <a:extLst>
            <a:ext uri="{53640926-AAD7-44D8-BBD7-CCE9431645EC}">
              <a14:shadowObscured xmlns:a14="http://schemas.microsoft.com/office/drawing/2010/main"/>
            </a:ext>
          </a:extLst>
        </p:spPr>
      </p:pic>
      <p:pic>
        <p:nvPicPr>
          <p:cNvPr id="13" name="Picture 12" descr="A close up of a map&#10;&#10;Description automatically generated">
            <a:extLst>
              <a:ext uri="{FF2B5EF4-FFF2-40B4-BE49-F238E27FC236}">
                <a16:creationId xmlns:a16="http://schemas.microsoft.com/office/drawing/2014/main" id="{55FC41C5-9E2B-4886-A34E-2BA2C46ACF56}"/>
              </a:ext>
            </a:extLst>
          </p:cNvPr>
          <p:cNvPicPr/>
          <p:nvPr/>
        </p:nvPicPr>
        <p:blipFill rotWithShape="1">
          <a:blip r:embed="rId14" cstate="print">
            <a:extLst>
              <a:ext uri="{28A0092B-C50C-407E-A947-70E740481C1C}">
                <a14:useLocalDpi xmlns:a14="http://schemas.microsoft.com/office/drawing/2010/main" val="0"/>
              </a:ext>
            </a:extLst>
          </a:blip>
          <a:srcRect l="3206" r="7691"/>
          <a:stretch/>
        </p:blipFill>
        <p:spPr bwMode="auto">
          <a:xfrm>
            <a:off x="4876559" y="1708011"/>
            <a:ext cx="3887157" cy="3441977"/>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659C7927-1B4E-40B3-8BC6-F08F0CAF9405}"/>
              </a:ext>
            </a:extLst>
          </p:cNvPr>
          <p:cNvSpPr/>
          <p:nvPr/>
        </p:nvSpPr>
        <p:spPr>
          <a:xfrm>
            <a:off x="157250" y="747676"/>
            <a:ext cx="7332520" cy="769441"/>
          </a:xfrm>
          <a:prstGeom prst="rect">
            <a:avLst/>
          </a:prstGeom>
        </p:spPr>
        <p:txBody>
          <a:bodyPr wrap="none" anchor="t">
            <a:spAutoFit/>
          </a:bodyPr>
          <a:lstStyle/>
          <a:p>
            <a:r>
              <a:rPr lang="en-CA" sz="4400">
                <a:solidFill>
                  <a:srgbClr val="820018"/>
                </a:solidFill>
                <a:latin typeface="+mj-lt"/>
              </a:rPr>
              <a:t>Ground Reaction Forces Results</a:t>
            </a:r>
            <a:endParaRPr lang="fr-FR"/>
          </a:p>
        </p:txBody>
      </p:sp>
    </p:spTree>
    <p:extLst>
      <p:ext uri="{BB962C8B-B14F-4D97-AF65-F5344CB8AC3E}">
        <p14:creationId xmlns:p14="http://schemas.microsoft.com/office/powerpoint/2010/main" val="2137705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1040400" y="88023"/>
          <a:ext cx="7038770" cy="2761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 name="Diagram 2"/>
          <p:cNvGraphicFramePr/>
          <p:nvPr>
            <p:extLst>
              <p:ext uri="{D42A27DB-BD31-4B8C-83A1-F6EECF244321}">
                <p14:modId xmlns:p14="http://schemas.microsoft.com/office/powerpoint/2010/main" val="612689972"/>
              </p:ext>
            </p:extLst>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Rectangle 3"/>
          <p:cNvSpPr/>
          <p:nvPr/>
        </p:nvSpPr>
        <p:spPr>
          <a:xfrm>
            <a:off x="349081" y="653885"/>
            <a:ext cx="4046172" cy="769441"/>
          </a:xfrm>
          <a:prstGeom prst="rect">
            <a:avLst/>
          </a:prstGeom>
        </p:spPr>
        <p:txBody>
          <a:bodyPr wrap="none" anchor="t">
            <a:spAutoFit/>
          </a:bodyPr>
          <a:lstStyle/>
          <a:p>
            <a:r>
              <a:rPr lang="en-CA" sz="4400">
                <a:solidFill>
                  <a:srgbClr val="820018"/>
                </a:solidFill>
                <a:latin typeface="+mj-lt"/>
              </a:rPr>
              <a:t>Parameterization</a:t>
            </a:r>
            <a:endParaRPr lang="fr-FR" err="1"/>
          </a:p>
        </p:txBody>
      </p:sp>
      <p:pic>
        <p:nvPicPr>
          <p:cNvPr id="6" name="New video">
            <a:hlinkClick r:id="" action="ppaction://media"/>
            <a:extLst>
              <a:ext uri="{FF2B5EF4-FFF2-40B4-BE49-F238E27FC236}">
                <a16:creationId xmlns:a16="http://schemas.microsoft.com/office/drawing/2014/main" id="{05E6B2F6-1D2A-4562-97F2-25CE9D62BBA5}"/>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530208" y="1443810"/>
            <a:ext cx="7730089" cy="4348175"/>
          </a:xfrm>
          <a:prstGeom prst="rect">
            <a:avLst/>
          </a:prstGeom>
        </p:spPr>
      </p:pic>
    </p:spTree>
    <p:extLst>
      <p:ext uri="{BB962C8B-B14F-4D97-AF65-F5344CB8AC3E}">
        <p14:creationId xmlns:p14="http://schemas.microsoft.com/office/powerpoint/2010/main" val="180213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609942944"/>
              </p:ext>
            </p:extLst>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237537" y="691985"/>
            <a:ext cx="3231847" cy="769441"/>
          </a:xfrm>
          <a:prstGeom prst="rect">
            <a:avLst/>
          </a:prstGeom>
        </p:spPr>
        <p:txBody>
          <a:bodyPr wrap="none" anchor="t">
            <a:spAutoFit/>
          </a:bodyPr>
          <a:lstStyle/>
          <a:p>
            <a:r>
              <a:rPr lang="en-CA" sz="4400">
                <a:solidFill>
                  <a:srgbClr val="820018"/>
                </a:solidFill>
                <a:latin typeface="+mj-lt"/>
              </a:rPr>
              <a:t>Future Works</a:t>
            </a:r>
            <a:endParaRPr lang="en-CA" sz="4400">
              <a:solidFill>
                <a:srgbClr val="820018"/>
              </a:solidFill>
              <a:latin typeface="+mj-lt"/>
              <a:cs typeface="Calibri Light"/>
            </a:endParaRPr>
          </a:p>
        </p:txBody>
      </p:sp>
      <p:sp>
        <p:nvSpPr>
          <p:cNvPr id="5" name="TextBox 4"/>
          <p:cNvSpPr txBox="1"/>
          <p:nvPr/>
        </p:nvSpPr>
        <p:spPr>
          <a:xfrm>
            <a:off x="419100" y="1689100"/>
            <a:ext cx="8001000" cy="4154984"/>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en-CA" sz="2400">
                <a:cs typeface="Calibri"/>
              </a:rPr>
              <a:t>Research other kinds of assist for different joints</a:t>
            </a:r>
          </a:p>
          <a:p>
            <a:pPr marL="742950" lvl="1" indent="-285750">
              <a:lnSpc>
                <a:spcPct val="150000"/>
              </a:lnSpc>
              <a:buFont typeface="Arial,Sans-Serif" panose="020B0604020202020204" pitchFamily="34" charset="0"/>
              <a:buChar char="•"/>
            </a:pPr>
            <a:r>
              <a:rPr lang="en-CA" sz="2400">
                <a:cs typeface="Calibri"/>
              </a:rPr>
              <a:t>Ankle plantar flexion assist</a:t>
            </a:r>
          </a:p>
          <a:p>
            <a:pPr marL="285750" indent="-285750">
              <a:lnSpc>
                <a:spcPct val="150000"/>
              </a:lnSpc>
              <a:buFont typeface="Arial" panose="020B0604020202020204" pitchFamily="34" charset="0"/>
              <a:buChar char="•"/>
            </a:pPr>
            <a:r>
              <a:rPr lang="en-CA" sz="2400">
                <a:cs typeface="Calibri"/>
              </a:rPr>
              <a:t>Consider other activities, such as squatting, running, prone and kneeling</a:t>
            </a:r>
          </a:p>
          <a:p>
            <a:pPr marL="285750" indent="-285750">
              <a:lnSpc>
                <a:spcPct val="150000"/>
              </a:lnSpc>
              <a:buFont typeface="Arial" panose="020B0604020202020204" pitchFamily="34" charset="0"/>
              <a:buChar char="•"/>
            </a:pPr>
            <a:r>
              <a:rPr lang="en-CA" sz="2400">
                <a:cs typeface="Calibri"/>
              </a:rPr>
              <a:t>Prototyping and testing</a:t>
            </a:r>
          </a:p>
          <a:p>
            <a:pPr marL="285750" indent="-285750">
              <a:lnSpc>
                <a:spcPct val="150000"/>
              </a:lnSpc>
              <a:buFont typeface="Arial" panose="020B0604020202020204" pitchFamily="34" charset="0"/>
              <a:buChar char="•"/>
            </a:pPr>
            <a:r>
              <a:rPr lang="en-CA" sz="2400">
                <a:cs typeface="Calibri"/>
              </a:rPr>
              <a:t>Improve user's comfort</a:t>
            </a:r>
          </a:p>
          <a:p>
            <a:pPr marL="285750" indent="-285750">
              <a:buFont typeface="Arial" panose="020B0604020202020204" pitchFamily="34" charset="0"/>
              <a:buChar char="•"/>
            </a:pPr>
            <a:endParaRPr lang="en-CA" sz="2400">
              <a:cs typeface="Calibri"/>
            </a:endParaRPr>
          </a:p>
          <a:p>
            <a:pPr marL="285750" indent="-285750">
              <a:buFont typeface="Arial" panose="020B0604020202020204" pitchFamily="34" charset="0"/>
              <a:buChar char="•"/>
            </a:pPr>
            <a:endParaRPr lang="en-CA" sz="2400">
              <a:cs typeface="Calibri"/>
            </a:endParaRPr>
          </a:p>
        </p:txBody>
      </p:sp>
    </p:spTree>
    <p:extLst>
      <p:ext uri="{BB962C8B-B14F-4D97-AF65-F5344CB8AC3E}">
        <p14:creationId xmlns:p14="http://schemas.microsoft.com/office/powerpoint/2010/main" val="3079511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984089567"/>
              </p:ext>
            </p:extLst>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237537" y="534086"/>
            <a:ext cx="2664512" cy="769441"/>
          </a:xfrm>
          <a:prstGeom prst="rect">
            <a:avLst/>
          </a:prstGeom>
        </p:spPr>
        <p:txBody>
          <a:bodyPr wrap="none" anchor="t">
            <a:spAutoFit/>
          </a:bodyPr>
          <a:lstStyle/>
          <a:p>
            <a:r>
              <a:rPr lang="en-CA" sz="4400">
                <a:solidFill>
                  <a:srgbClr val="820018"/>
                </a:solidFill>
                <a:latin typeface="+mj-lt"/>
              </a:rPr>
              <a:t>Conclusion</a:t>
            </a:r>
            <a:endParaRPr lang="en-US" sz="4400">
              <a:solidFill>
                <a:srgbClr val="820018"/>
              </a:solidFill>
              <a:latin typeface="+mj-lt"/>
            </a:endParaRPr>
          </a:p>
        </p:txBody>
      </p:sp>
      <p:sp>
        <p:nvSpPr>
          <p:cNvPr id="5" name="TextBox 4"/>
          <p:cNvSpPr txBox="1"/>
          <p:nvPr/>
        </p:nvSpPr>
        <p:spPr>
          <a:xfrm>
            <a:off x="341302" y="1303527"/>
            <a:ext cx="5272097" cy="4524315"/>
          </a:xfrm>
          <a:prstGeom prst="rect">
            <a:avLst/>
          </a:prstGeom>
          <a:noFill/>
        </p:spPr>
        <p:txBody>
          <a:bodyPr wrap="square" rtlCol="0" anchor="t">
            <a:spAutoFit/>
          </a:bodyPr>
          <a:lstStyle/>
          <a:p>
            <a:pPr marL="285750" indent="-285750">
              <a:buFont typeface="Arial" panose="020B0604020202020204" pitchFamily="34" charset="0"/>
              <a:buChar char="•"/>
            </a:pPr>
            <a:r>
              <a:rPr lang="en-CA" sz="2400" dirty="0">
                <a:cs typeface="Calibri"/>
              </a:rPr>
              <a:t>Ex.IO can carry a load of 50 kg &amp; results in a mean reduction in the vertical ground reaction forces due to the backpack of approximately 94%</a:t>
            </a:r>
            <a:endParaRPr lang="fr-FR" dirty="0"/>
          </a:p>
          <a:p>
            <a:pPr marL="285750" indent="-285750">
              <a:buFont typeface="Arial" panose="020B0604020202020204" pitchFamily="34" charset="0"/>
              <a:buChar char="•"/>
            </a:pPr>
            <a:r>
              <a:rPr lang="en-CA" sz="2400" dirty="0">
                <a:ea typeface="+mn-lt"/>
                <a:cs typeface="+mn-lt"/>
              </a:rPr>
              <a:t>Assists hip flexion</a:t>
            </a:r>
          </a:p>
          <a:p>
            <a:pPr marL="285750" indent="-285750">
              <a:buFont typeface="Arial" panose="020B0604020202020204" pitchFamily="34" charset="0"/>
              <a:buChar char="•"/>
            </a:pPr>
            <a:r>
              <a:rPr lang="en-CA" sz="2400" dirty="0">
                <a:cs typeface="Calibri"/>
              </a:rPr>
              <a:t>It possesses multiple DOFs</a:t>
            </a:r>
          </a:p>
          <a:p>
            <a:pPr marL="742950" lvl="1" indent="-285750">
              <a:buFont typeface="Arial,Sans-Serif" panose="020B0604020202020204" pitchFamily="34" charset="0"/>
              <a:buChar char="•"/>
            </a:pPr>
            <a:r>
              <a:rPr lang="en-CA" sz="2400" dirty="0">
                <a:ea typeface="+mn-lt"/>
                <a:cs typeface="+mn-lt"/>
              </a:rPr>
              <a:t>2 DOFs at the hip</a:t>
            </a:r>
            <a:endParaRPr lang="en-US" sz="2400" dirty="0">
              <a:ea typeface="+mn-lt"/>
              <a:cs typeface="+mn-lt"/>
            </a:endParaRPr>
          </a:p>
          <a:p>
            <a:pPr marL="742950" lvl="1" indent="-285750">
              <a:buFont typeface="Arial,Sans-Serif" panose="020B0604020202020204" pitchFamily="34" charset="0"/>
              <a:buChar char="•"/>
            </a:pPr>
            <a:r>
              <a:rPr lang="en-CA" sz="2400" dirty="0">
                <a:ea typeface="+mn-lt"/>
                <a:cs typeface="+mn-lt"/>
              </a:rPr>
              <a:t>1 DOF at the knee</a:t>
            </a:r>
            <a:endParaRPr lang="en-US" sz="2400" dirty="0">
              <a:ea typeface="+mn-lt"/>
              <a:cs typeface="+mn-lt"/>
            </a:endParaRPr>
          </a:p>
          <a:p>
            <a:pPr marL="742950" lvl="1" indent="-285750">
              <a:buFont typeface="Arial,Sans-Serif" panose="020B0604020202020204" pitchFamily="34" charset="0"/>
              <a:buChar char="•"/>
            </a:pPr>
            <a:r>
              <a:rPr lang="en-CA" sz="2400" dirty="0">
                <a:ea typeface="+mn-lt"/>
                <a:cs typeface="+mn-lt"/>
              </a:rPr>
              <a:t>1 DOF at the ankle</a:t>
            </a:r>
            <a:endParaRPr lang="en-CA" dirty="0"/>
          </a:p>
          <a:p>
            <a:pPr marL="342900" indent="-342900">
              <a:buFont typeface="Arial" panose="020B0604020202020204" pitchFamily="34" charset="0"/>
              <a:buChar char="•"/>
            </a:pPr>
            <a:r>
              <a:rPr lang="en-CA" sz="2400" dirty="0">
                <a:ea typeface="+mn-lt"/>
                <a:cs typeface="+mn-lt"/>
              </a:rPr>
              <a:t>It is customizable to male and female infantry soldiers ranging from 153.5 cm to 187 cm</a:t>
            </a:r>
          </a:p>
        </p:txBody>
      </p:sp>
      <p:pic>
        <p:nvPicPr>
          <p:cNvPr id="13" name="Image 4" descr="Une image contenant table&#10;&#10;Description générée avec un niveau de confiance très élevé">
            <a:extLst>
              <a:ext uri="{FF2B5EF4-FFF2-40B4-BE49-F238E27FC236}">
                <a16:creationId xmlns:a16="http://schemas.microsoft.com/office/drawing/2014/main" id="{E7D7033D-07F4-4747-B416-7DF21A5C560D}"/>
              </a:ext>
            </a:extLst>
          </p:cNvPr>
          <p:cNvPicPr>
            <a:picLocks noChangeAspect="1"/>
          </p:cNvPicPr>
          <p:nvPr/>
        </p:nvPicPr>
        <p:blipFill rotWithShape="1">
          <a:blip r:embed="rId8"/>
          <a:srcRect l="5075" t="9639" r="8060" b="-402"/>
          <a:stretch/>
        </p:blipFill>
        <p:spPr>
          <a:xfrm>
            <a:off x="5989239" y="1303527"/>
            <a:ext cx="2716396" cy="4246671"/>
          </a:xfrm>
          <a:prstGeom prst="rect">
            <a:avLst/>
          </a:prstGeom>
        </p:spPr>
      </p:pic>
    </p:spTree>
    <p:extLst>
      <p:ext uri="{BB962C8B-B14F-4D97-AF65-F5344CB8AC3E}">
        <p14:creationId xmlns:p14="http://schemas.microsoft.com/office/powerpoint/2010/main" val="4102479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791407" y="5307259"/>
            <a:ext cx="5525035" cy="714601"/>
          </a:xfrm>
          <a:prstGeom prst="rect">
            <a:avLst/>
          </a:prstGeom>
          <a:solidFill>
            <a:srgbClr val="D1D0D0">
              <a:alpha val="80000"/>
            </a:srgbClr>
          </a:solidFill>
          <a:effectLst>
            <a:softEdge rad="38100"/>
          </a:effectLst>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a:solidFill>
                  <a:srgbClr val="820018"/>
                </a:solidFill>
              </a:rPr>
              <a:t>Thank you! Questions?</a:t>
            </a:r>
          </a:p>
        </p:txBody>
      </p:sp>
    </p:spTree>
    <p:extLst>
      <p:ext uri="{BB962C8B-B14F-4D97-AF65-F5344CB8AC3E}">
        <p14:creationId xmlns:p14="http://schemas.microsoft.com/office/powerpoint/2010/main" val="1851338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D7FD860-DE2E-495C-9646-7A1C1CBA69CC}"/>
              </a:ext>
            </a:extLst>
          </p:cNvPr>
          <p:cNvSpPr>
            <a:spLocks noGrp="1"/>
          </p:cNvSpPr>
          <p:nvPr>
            <p:ph idx="1"/>
          </p:nvPr>
        </p:nvSpPr>
        <p:spPr>
          <a:xfrm>
            <a:off x="503144" y="1484966"/>
            <a:ext cx="7886700" cy="4351338"/>
          </a:xfrm>
        </p:spPr>
        <p:txBody>
          <a:bodyPr vert="horz" lIns="91440" tIns="45720" rIns="91440" bIns="45720" rtlCol="0" anchor="t">
            <a:normAutofit fontScale="92500" lnSpcReduction="20000"/>
          </a:bodyPr>
          <a:lstStyle/>
          <a:p>
            <a:r>
              <a:rPr lang="en-CA" sz="2400">
                <a:cs typeface="Calibri"/>
              </a:rPr>
              <a:t>Problem &amp; Aim</a:t>
            </a:r>
          </a:p>
          <a:p>
            <a:r>
              <a:rPr lang="en-CA" sz="2400">
                <a:cs typeface="Calibri"/>
              </a:rPr>
              <a:t>Current available exoskeletons </a:t>
            </a:r>
          </a:p>
          <a:p>
            <a:r>
              <a:rPr lang="en-CA" sz="2400">
                <a:cs typeface="Calibri"/>
              </a:rPr>
              <a:t>Design Criteria</a:t>
            </a:r>
          </a:p>
          <a:p>
            <a:r>
              <a:rPr lang="en-CA" sz="2400">
                <a:cs typeface="Calibri"/>
              </a:rPr>
              <a:t>Restrictions</a:t>
            </a:r>
          </a:p>
          <a:p>
            <a:r>
              <a:rPr lang="en-CA" sz="2400">
                <a:cs typeface="Calibri"/>
              </a:rPr>
              <a:t>Hip Sub-system</a:t>
            </a:r>
          </a:p>
          <a:p>
            <a:r>
              <a:rPr lang="en-CA" sz="2400">
                <a:cs typeface="Calibri"/>
              </a:rPr>
              <a:t>Thigh and Shank sub-systems</a:t>
            </a:r>
          </a:p>
          <a:p>
            <a:r>
              <a:rPr lang="en-CA" sz="2400">
                <a:cs typeface="Calibri"/>
              </a:rPr>
              <a:t>Knee Sub-system</a:t>
            </a:r>
          </a:p>
          <a:p>
            <a:r>
              <a:rPr lang="en-CA" sz="2400">
                <a:cs typeface="Calibri"/>
              </a:rPr>
              <a:t>Ankle Sub-system</a:t>
            </a:r>
          </a:p>
          <a:p>
            <a:r>
              <a:rPr lang="en-CA" sz="2400">
                <a:cs typeface="Calibri"/>
              </a:rPr>
              <a:t>Kinetic &amp; Kinematic results</a:t>
            </a:r>
          </a:p>
          <a:p>
            <a:r>
              <a:rPr lang="en-CA" sz="2400">
                <a:cs typeface="Calibri"/>
              </a:rPr>
              <a:t>Parameterization</a:t>
            </a:r>
          </a:p>
          <a:p>
            <a:r>
              <a:rPr lang="en-CA" sz="2400">
                <a:cs typeface="Calibri"/>
              </a:rPr>
              <a:t>Future Work</a:t>
            </a:r>
          </a:p>
          <a:p>
            <a:r>
              <a:rPr lang="en-CA" sz="2400">
                <a:cs typeface="Calibri"/>
              </a:rPr>
              <a:t>Conclusion</a:t>
            </a:r>
          </a:p>
        </p:txBody>
      </p:sp>
      <p:sp>
        <p:nvSpPr>
          <p:cNvPr id="5" name="TextBox 3">
            <a:extLst>
              <a:ext uri="{FF2B5EF4-FFF2-40B4-BE49-F238E27FC236}">
                <a16:creationId xmlns:a16="http://schemas.microsoft.com/office/drawing/2014/main" id="{7FC3A59B-B5F2-4364-B473-A2E561EED0B6}"/>
              </a:ext>
            </a:extLst>
          </p:cNvPr>
          <p:cNvSpPr txBox="1"/>
          <p:nvPr/>
        </p:nvSpPr>
        <p:spPr>
          <a:xfrm>
            <a:off x="630383" y="715312"/>
            <a:ext cx="2344188" cy="769441"/>
          </a:xfrm>
          <a:prstGeom prst="rect">
            <a:avLst/>
          </a:prstGeom>
          <a:noFill/>
        </p:spPr>
        <p:txBody>
          <a:bodyPr wrap="square" rtlCol="0" anchor="t">
            <a:spAutoFit/>
          </a:bodyPr>
          <a:lstStyle/>
          <a:p>
            <a:r>
              <a:rPr lang="en-CA" sz="4400">
                <a:solidFill>
                  <a:srgbClr val="820018"/>
                </a:solidFill>
                <a:latin typeface="+mj-lt"/>
                <a:cs typeface="Calibri Light"/>
              </a:rPr>
              <a:t>Outline</a:t>
            </a:r>
          </a:p>
        </p:txBody>
      </p:sp>
    </p:spTree>
    <p:extLst>
      <p:ext uri="{BB962C8B-B14F-4D97-AF65-F5344CB8AC3E}">
        <p14:creationId xmlns:p14="http://schemas.microsoft.com/office/powerpoint/2010/main" val="1076201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l="-32000" r="-32000"/>
          </a:stretch>
        </a:blipFill>
        <a:effectLst/>
      </p:bgPr>
    </p:bg>
    <p:spTree>
      <p:nvGrpSpPr>
        <p:cNvPr id="1" name=""/>
        <p:cNvGrpSpPr/>
        <p:nvPr/>
      </p:nvGrpSpPr>
      <p:grpSpPr>
        <a:xfrm>
          <a:off x="0" y="0"/>
          <a:ext cx="0" cy="0"/>
          <a:chOff x="0" y="0"/>
          <a:chExt cx="0" cy="0"/>
        </a:xfrm>
      </p:grpSpPr>
      <p:sp>
        <p:nvSpPr>
          <p:cNvPr id="1033" name="Rectangle: Rounded Corners 1032">
            <a:extLst>
              <a:ext uri="{FF2B5EF4-FFF2-40B4-BE49-F238E27FC236}">
                <a16:creationId xmlns:a16="http://schemas.microsoft.com/office/drawing/2014/main" id="{9E40C084-E055-42C7-9AAE-40C48597D249}"/>
              </a:ext>
            </a:extLst>
          </p:cNvPr>
          <p:cNvSpPr/>
          <p:nvPr/>
        </p:nvSpPr>
        <p:spPr>
          <a:xfrm>
            <a:off x="110544" y="104792"/>
            <a:ext cx="8922912" cy="649418"/>
          </a:xfrm>
          <a:prstGeom prst="roundRect">
            <a:avLst/>
          </a:prstGeom>
          <a:solidFill>
            <a:srgbClr val="8A2434"/>
          </a:solidFill>
          <a:ln>
            <a:solidFill>
              <a:srgbClr val="8A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a:solidFill>
                  <a:schemeClr val="bg1"/>
                </a:solidFill>
                <a:latin typeface="Copperplate Gothic Bold" panose="020E0705020206020404" pitchFamily="34" charset="0"/>
                <a:ea typeface="HYGothic-Extra" panose="02030600000101010101" pitchFamily="18" charset="-127"/>
              </a:rPr>
              <a:t>Ex.IO</a:t>
            </a:r>
            <a:endParaRPr lang="fr-FR" sz="4800" b="1">
              <a:solidFill>
                <a:schemeClr val="bg1"/>
              </a:solidFill>
              <a:latin typeface="Copperplate Gothic Bold" panose="020E0705020206020404" pitchFamily="34" charset="0"/>
              <a:ea typeface="HYGothic-Extra" panose="02030600000101010101" pitchFamily="18" charset="-127"/>
              <a:cs typeface="Calibri"/>
            </a:endParaRPr>
          </a:p>
        </p:txBody>
      </p:sp>
      <p:pic>
        <p:nvPicPr>
          <p:cNvPr id="5" name="Image 22" descr="Une image contenant intérieur, équipement électronique, miroir, table&#10;&#10;Description générée avec un niveau de confiance très élevé">
            <a:extLst>
              <a:ext uri="{FF2B5EF4-FFF2-40B4-BE49-F238E27FC236}">
                <a16:creationId xmlns:a16="http://schemas.microsoft.com/office/drawing/2014/main" id="{CBC4E163-71A8-45A6-92E6-9B72CBD664D6}"/>
              </a:ext>
            </a:extLst>
          </p:cNvPr>
          <p:cNvPicPr>
            <a:picLocks noChangeAspect="1"/>
          </p:cNvPicPr>
          <p:nvPr/>
        </p:nvPicPr>
        <p:blipFill>
          <a:blip r:embed="rId4"/>
          <a:stretch>
            <a:fillRect/>
          </a:stretch>
        </p:blipFill>
        <p:spPr>
          <a:xfrm>
            <a:off x="6846429" y="3062562"/>
            <a:ext cx="1800000" cy="830191"/>
          </a:xfrm>
          <a:prstGeom prst="rect">
            <a:avLst/>
          </a:prstGeom>
        </p:spPr>
      </p:pic>
      <p:grpSp>
        <p:nvGrpSpPr>
          <p:cNvPr id="1027" name="Group 1026">
            <a:extLst>
              <a:ext uri="{FF2B5EF4-FFF2-40B4-BE49-F238E27FC236}">
                <a16:creationId xmlns:a16="http://schemas.microsoft.com/office/drawing/2014/main" id="{37CB5CCA-FE60-4544-945D-0D6CF8EA1249}"/>
              </a:ext>
            </a:extLst>
          </p:cNvPr>
          <p:cNvGrpSpPr/>
          <p:nvPr/>
        </p:nvGrpSpPr>
        <p:grpSpPr>
          <a:xfrm>
            <a:off x="6451146" y="5047091"/>
            <a:ext cx="2583328" cy="900399"/>
            <a:chOff x="6409202" y="4396824"/>
            <a:chExt cx="2588393" cy="902165"/>
          </a:xfrm>
        </p:grpSpPr>
        <p:pic>
          <p:nvPicPr>
            <p:cNvPr id="4" name="Image 24" descr="Une image contenant jouet, table, assis, télécommande&#10;&#10;Description générée avec un niveau de confiance très élevé">
              <a:extLst>
                <a:ext uri="{FF2B5EF4-FFF2-40B4-BE49-F238E27FC236}">
                  <a16:creationId xmlns:a16="http://schemas.microsoft.com/office/drawing/2014/main" id="{F66FCEAE-5CFF-4B81-924A-BD15ED711EEC}"/>
                </a:ext>
              </a:extLst>
            </p:cNvPr>
            <p:cNvPicPr>
              <a:picLocks noChangeAspect="1"/>
            </p:cNvPicPr>
            <p:nvPr/>
          </p:nvPicPr>
          <p:blipFill rotWithShape="1">
            <a:blip r:embed="rId5"/>
            <a:srcRect l="11344" t="11111" r="5462" b="-888"/>
            <a:stretch/>
          </p:blipFill>
          <p:spPr>
            <a:xfrm>
              <a:off x="7222898" y="4396824"/>
              <a:ext cx="1774697" cy="874722"/>
            </a:xfrm>
            <a:prstGeom prst="rect">
              <a:avLst/>
            </a:prstGeom>
          </p:spPr>
        </p:pic>
        <p:pic>
          <p:nvPicPr>
            <p:cNvPr id="1026" name="Picture 2">
              <a:extLst>
                <a:ext uri="{FF2B5EF4-FFF2-40B4-BE49-F238E27FC236}">
                  <a16:creationId xmlns:a16="http://schemas.microsoft.com/office/drawing/2014/main" id="{331C8A54-8601-4EA5-BF0D-AB35513B27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10" t="12590" r="18338" b="5171"/>
            <a:stretch/>
          </p:blipFill>
          <p:spPr bwMode="auto">
            <a:xfrm>
              <a:off x="6409202" y="4406151"/>
              <a:ext cx="853841" cy="89283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ZoneTexte 22">
            <a:extLst>
              <a:ext uri="{FF2B5EF4-FFF2-40B4-BE49-F238E27FC236}">
                <a16:creationId xmlns:a16="http://schemas.microsoft.com/office/drawing/2014/main" id="{26F3EBB9-CCD6-452B-848B-965554C45D30}"/>
              </a:ext>
            </a:extLst>
          </p:cNvPr>
          <p:cNvSpPr txBox="1"/>
          <p:nvPr/>
        </p:nvSpPr>
        <p:spPr>
          <a:xfrm>
            <a:off x="4037699" y="6668651"/>
            <a:ext cx="536089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800" b="1">
                <a:latin typeface="Copperplate Gothic Bold"/>
                <a:ea typeface="Cambria Math"/>
              </a:rPr>
              <a:t>By Jennifer Nguyen, Sharon Tam, Megan </a:t>
            </a:r>
            <a:r>
              <a:rPr lang="fr-FR" sz="800" b="1" err="1">
                <a:latin typeface="Copperplate Gothic Bold"/>
                <a:ea typeface="Cambria Math"/>
              </a:rPr>
              <a:t>Vandermolen</a:t>
            </a:r>
            <a:r>
              <a:rPr lang="fr-FR" sz="800" b="1">
                <a:latin typeface="Copperplate Gothic Bold"/>
                <a:ea typeface="Cambria Math"/>
              </a:rPr>
              <a:t>, Matthew Choi and </a:t>
            </a:r>
            <a:r>
              <a:rPr lang="fr-FR" sz="800" b="1" err="1">
                <a:latin typeface="Copperplate Gothic Bold"/>
                <a:ea typeface="Cambria Math"/>
              </a:rPr>
              <a:t>Huong</a:t>
            </a:r>
            <a:r>
              <a:rPr lang="fr-FR" sz="800" b="1">
                <a:latin typeface="Copperplate Gothic Bold"/>
                <a:ea typeface="Cambria Math"/>
              </a:rPr>
              <a:t> Pham</a:t>
            </a:r>
            <a:endParaRPr lang="fr-FR" sz="800" b="1">
              <a:latin typeface="Copperplate Gothic Bold"/>
              <a:ea typeface="Cambria Math"/>
              <a:cs typeface="Calibri"/>
            </a:endParaRPr>
          </a:p>
        </p:txBody>
      </p:sp>
      <p:pic>
        <p:nvPicPr>
          <p:cNvPr id="12" name="Image 12" descr="Une image contenant lumière, rue, table, petit&#10;&#10;Description générée avec un niveau de confiance très élevé">
            <a:extLst>
              <a:ext uri="{FF2B5EF4-FFF2-40B4-BE49-F238E27FC236}">
                <a16:creationId xmlns:a16="http://schemas.microsoft.com/office/drawing/2014/main" id="{2223A62A-12DA-45A5-8B37-BAC7086C7C42}"/>
              </a:ext>
            </a:extLst>
          </p:cNvPr>
          <p:cNvPicPr>
            <a:picLocks noChangeAspect="1"/>
          </p:cNvPicPr>
          <p:nvPr/>
        </p:nvPicPr>
        <p:blipFill rotWithShape="1">
          <a:blip r:embed="rId7"/>
          <a:srcRect l="23063" t="7120" r="29730" b="-633"/>
          <a:stretch/>
        </p:blipFill>
        <p:spPr>
          <a:xfrm>
            <a:off x="2827823" y="1104804"/>
            <a:ext cx="3488355" cy="5143692"/>
          </a:xfrm>
          <a:prstGeom prst="rect">
            <a:avLst/>
          </a:prstGeom>
          <a:ln w="28575">
            <a:noFill/>
          </a:ln>
          <a:effectLst>
            <a:softEdge rad="31750"/>
          </a:effectLst>
        </p:spPr>
      </p:pic>
      <p:grpSp>
        <p:nvGrpSpPr>
          <p:cNvPr id="3" name="Group 2">
            <a:extLst>
              <a:ext uri="{FF2B5EF4-FFF2-40B4-BE49-F238E27FC236}">
                <a16:creationId xmlns:a16="http://schemas.microsoft.com/office/drawing/2014/main" id="{4FAEE610-3470-4978-A4A5-9E39155D365B}"/>
              </a:ext>
            </a:extLst>
          </p:cNvPr>
          <p:cNvGrpSpPr/>
          <p:nvPr/>
        </p:nvGrpSpPr>
        <p:grpSpPr>
          <a:xfrm>
            <a:off x="2219325" y="2126948"/>
            <a:ext cx="4231821" cy="4072968"/>
            <a:chOff x="2213645" y="1836096"/>
            <a:chExt cx="4231821" cy="4072968"/>
          </a:xfrm>
        </p:grpSpPr>
        <p:sp>
          <p:nvSpPr>
            <p:cNvPr id="14" name="Ellipse 13">
              <a:extLst>
                <a:ext uri="{FF2B5EF4-FFF2-40B4-BE49-F238E27FC236}">
                  <a16:creationId xmlns:a16="http://schemas.microsoft.com/office/drawing/2014/main" id="{4BB8EB07-2027-4CBD-A332-A3CB725CD095}"/>
                </a:ext>
              </a:extLst>
            </p:cNvPr>
            <p:cNvSpPr/>
            <p:nvPr/>
          </p:nvSpPr>
          <p:spPr>
            <a:xfrm>
              <a:off x="3786454" y="5156664"/>
              <a:ext cx="753036" cy="7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107EEE53-36AE-4B4D-B63B-FB685723F890}"/>
                </a:ext>
              </a:extLst>
            </p:cNvPr>
            <p:cNvSpPr/>
            <p:nvPr/>
          </p:nvSpPr>
          <p:spPr>
            <a:xfrm>
              <a:off x="3861434" y="3719803"/>
              <a:ext cx="394450" cy="39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A989C0F6-BB3E-49D7-A620-B5937CB415B2}"/>
                </a:ext>
              </a:extLst>
            </p:cNvPr>
            <p:cNvSpPr/>
            <p:nvPr/>
          </p:nvSpPr>
          <p:spPr>
            <a:xfrm>
              <a:off x="3725912" y="1836096"/>
              <a:ext cx="734400" cy="735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avec flèche 24">
              <a:extLst>
                <a:ext uri="{FF2B5EF4-FFF2-40B4-BE49-F238E27FC236}">
                  <a16:creationId xmlns:a16="http://schemas.microsoft.com/office/drawing/2014/main" id="{C8CAB3A1-3B3C-4F6E-AEF9-96079720D78C}"/>
                </a:ext>
              </a:extLst>
            </p:cNvPr>
            <p:cNvCxnSpPr>
              <a:cxnSpLocks/>
              <a:stCxn id="18" idx="5"/>
              <a:endCxn id="1026" idx="1"/>
            </p:cNvCxnSpPr>
            <p:nvPr/>
          </p:nvCxnSpPr>
          <p:spPr>
            <a:xfrm>
              <a:off x="4352762" y="2463547"/>
              <a:ext cx="2092704" cy="2747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8BADBDEE-274B-41FE-9625-5D238F620115}"/>
                </a:ext>
              </a:extLst>
            </p:cNvPr>
            <p:cNvCxnSpPr>
              <a:cxnSpLocks/>
              <a:stCxn id="16" idx="2"/>
              <a:endCxn id="9" idx="3"/>
            </p:cNvCxnSpPr>
            <p:nvPr/>
          </p:nvCxnSpPr>
          <p:spPr>
            <a:xfrm flipH="1" flipV="1">
              <a:off x="2213645" y="3029387"/>
              <a:ext cx="1647789" cy="8884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0D7B510F-F357-4E32-8E9D-DDCBA9E1BE02}"/>
                </a:ext>
              </a:extLst>
            </p:cNvPr>
            <p:cNvCxnSpPr>
              <a:cxnSpLocks/>
            </p:cNvCxnSpPr>
            <p:nvPr/>
          </p:nvCxnSpPr>
          <p:spPr>
            <a:xfrm flipH="1" flipV="1">
              <a:off x="2476803" y="4953598"/>
              <a:ext cx="1309651" cy="579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95ED481B-579A-45DD-A7B8-FE09D8317281}"/>
              </a:ext>
            </a:extLst>
          </p:cNvPr>
          <p:cNvGrpSpPr/>
          <p:nvPr/>
        </p:nvGrpSpPr>
        <p:grpSpPr>
          <a:xfrm>
            <a:off x="111562" y="842410"/>
            <a:ext cx="2592000" cy="763356"/>
            <a:chOff x="111562" y="842410"/>
            <a:chExt cx="2592000" cy="763356"/>
          </a:xfrm>
        </p:grpSpPr>
        <p:sp>
          <p:nvSpPr>
            <p:cNvPr id="29" name="Rectangle 28">
              <a:extLst>
                <a:ext uri="{FF2B5EF4-FFF2-40B4-BE49-F238E27FC236}">
                  <a16:creationId xmlns:a16="http://schemas.microsoft.com/office/drawing/2014/main" id="{CBCEC24B-7653-40E1-9685-31B089BE0E80}"/>
                </a:ext>
              </a:extLst>
            </p:cNvPr>
            <p:cNvSpPr/>
            <p:nvPr/>
          </p:nvSpPr>
          <p:spPr>
            <a:xfrm>
              <a:off x="111562" y="944140"/>
              <a:ext cx="2592000" cy="661626"/>
            </a:xfrm>
            <a:prstGeom prst="rect">
              <a:avLst/>
            </a:prstGeom>
            <a:noFill/>
            <a:ln>
              <a:solidFill>
                <a:srgbClr val="72634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171450" indent="-171450">
                <a:buFont typeface="Arial" panose="020B0604020202020204" pitchFamily="34" charset="0"/>
                <a:buChar char="•"/>
              </a:pPr>
              <a:r>
                <a:rPr lang="en-CA" sz="1050">
                  <a:solidFill>
                    <a:schemeClr val="tx1"/>
                  </a:solidFill>
                  <a:ea typeface="+mn-lt"/>
                  <a:cs typeface="+mn-lt"/>
                </a:rPr>
                <a:t>Create a passively-powered exoskeleton capable of transferring load to the ground</a:t>
              </a:r>
              <a:endParaRPr lang="en-CA" sz="1050">
                <a:solidFill>
                  <a:schemeClr val="tx1"/>
                </a:solidFill>
                <a:cs typeface="Calibri" panose="020F0502020204030204"/>
              </a:endParaRPr>
            </a:p>
          </p:txBody>
        </p:sp>
        <p:sp>
          <p:nvSpPr>
            <p:cNvPr id="13" name="Rectangle: Rounded Corners 12">
              <a:extLst>
                <a:ext uri="{FF2B5EF4-FFF2-40B4-BE49-F238E27FC236}">
                  <a16:creationId xmlns:a16="http://schemas.microsoft.com/office/drawing/2014/main" id="{C5AA3A0D-270B-44E7-A25C-81349D47D6C3}"/>
                </a:ext>
              </a:extLst>
            </p:cNvPr>
            <p:cNvSpPr/>
            <p:nvPr/>
          </p:nvSpPr>
          <p:spPr>
            <a:xfrm>
              <a:off x="111562" y="842410"/>
              <a:ext cx="2592000" cy="205340"/>
            </a:xfrm>
            <a:prstGeom prst="roundRect">
              <a:avLst/>
            </a:prstGeom>
            <a:solidFill>
              <a:srgbClr val="8A2434"/>
            </a:solidFill>
            <a:ln>
              <a:solidFill>
                <a:srgbClr val="8A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Objective</a:t>
              </a:r>
            </a:p>
          </p:txBody>
        </p:sp>
      </p:grpSp>
      <p:grpSp>
        <p:nvGrpSpPr>
          <p:cNvPr id="43" name="Group 42">
            <a:extLst>
              <a:ext uri="{FF2B5EF4-FFF2-40B4-BE49-F238E27FC236}">
                <a16:creationId xmlns:a16="http://schemas.microsoft.com/office/drawing/2014/main" id="{713818A1-DF22-4A98-862E-8D1A26624627}"/>
              </a:ext>
            </a:extLst>
          </p:cNvPr>
          <p:cNvGrpSpPr/>
          <p:nvPr/>
        </p:nvGrpSpPr>
        <p:grpSpPr>
          <a:xfrm>
            <a:off x="119052" y="1709169"/>
            <a:ext cx="2592000" cy="763356"/>
            <a:chOff x="111562" y="842410"/>
            <a:chExt cx="2592000" cy="763356"/>
          </a:xfrm>
        </p:grpSpPr>
        <p:sp>
          <p:nvSpPr>
            <p:cNvPr id="44" name="Rectangle 43">
              <a:extLst>
                <a:ext uri="{FF2B5EF4-FFF2-40B4-BE49-F238E27FC236}">
                  <a16:creationId xmlns:a16="http://schemas.microsoft.com/office/drawing/2014/main" id="{4D63CB2A-8B23-433C-B9C2-E9842C058519}"/>
                </a:ext>
              </a:extLst>
            </p:cNvPr>
            <p:cNvSpPr/>
            <p:nvPr/>
          </p:nvSpPr>
          <p:spPr>
            <a:xfrm>
              <a:off x="111562" y="944140"/>
              <a:ext cx="2592000" cy="661626"/>
            </a:xfrm>
            <a:prstGeom prst="rect">
              <a:avLst/>
            </a:prstGeom>
            <a:noFill/>
            <a:ln>
              <a:solidFill>
                <a:srgbClr val="72634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171450" indent="-171450">
                <a:buFont typeface="Arial" panose="020B0604020202020204" pitchFamily="34" charset="0"/>
                <a:buChar char="•"/>
              </a:pPr>
              <a:r>
                <a:rPr lang="en-US" sz="1050">
                  <a:solidFill>
                    <a:schemeClr val="tx1"/>
                  </a:solidFill>
                  <a:ea typeface="+mn-lt"/>
                  <a:cs typeface="+mn-lt"/>
                </a:rPr>
                <a:t>Made for male and female infantry soldiers aged 21-25</a:t>
              </a:r>
            </a:p>
            <a:p>
              <a:pPr marL="171450" indent="-171450">
                <a:buFont typeface="Arial" panose="020B0604020202020204" pitchFamily="34" charset="0"/>
                <a:buChar char="•"/>
              </a:pPr>
              <a:r>
                <a:rPr lang="en-US" sz="1050">
                  <a:solidFill>
                    <a:schemeClr val="tx1"/>
                  </a:solidFill>
                  <a:ea typeface="+mn-lt"/>
                  <a:cs typeface="+mn-lt"/>
                </a:rPr>
                <a:t>Height limited to 152.5 cm to 187 cm </a:t>
              </a:r>
            </a:p>
          </p:txBody>
        </p:sp>
        <p:sp>
          <p:nvSpPr>
            <p:cNvPr id="45" name="Rectangle: Rounded Corners 44">
              <a:extLst>
                <a:ext uri="{FF2B5EF4-FFF2-40B4-BE49-F238E27FC236}">
                  <a16:creationId xmlns:a16="http://schemas.microsoft.com/office/drawing/2014/main" id="{DB708BE6-F666-46AE-B0F0-AFDFF653BB52}"/>
                </a:ext>
              </a:extLst>
            </p:cNvPr>
            <p:cNvSpPr/>
            <p:nvPr/>
          </p:nvSpPr>
          <p:spPr>
            <a:xfrm>
              <a:off x="111562" y="842410"/>
              <a:ext cx="2592000" cy="205340"/>
            </a:xfrm>
            <a:prstGeom prst="roundRect">
              <a:avLst/>
            </a:prstGeom>
            <a:solidFill>
              <a:srgbClr val="8A2434"/>
            </a:solidFill>
            <a:ln>
              <a:solidFill>
                <a:srgbClr val="8A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Target Users</a:t>
              </a:r>
            </a:p>
          </p:txBody>
        </p:sp>
      </p:grpSp>
      <p:grpSp>
        <p:nvGrpSpPr>
          <p:cNvPr id="46" name="Group 45">
            <a:extLst>
              <a:ext uri="{FF2B5EF4-FFF2-40B4-BE49-F238E27FC236}">
                <a16:creationId xmlns:a16="http://schemas.microsoft.com/office/drawing/2014/main" id="{FC1059C6-1561-4411-990E-123B1EB175E6}"/>
              </a:ext>
            </a:extLst>
          </p:cNvPr>
          <p:cNvGrpSpPr/>
          <p:nvPr/>
        </p:nvGrpSpPr>
        <p:grpSpPr>
          <a:xfrm>
            <a:off x="111562" y="2575342"/>
            <a:ext cx="2592000" cy="1802547"/>
            <a:chOff x="111562" y="842410"/>
            <a:chExt cx="2592000" cy="1897536"/>
          </a:xfrm>
        </p:grpSpPr>
        <p:sp>
          <p:nvSpPr>
            <p:cNvPr id="47" name="Rectangle 46">
              <a:extLst>
                <a:ext uri="{FF2B5EF4-FFF2-40B4-BE49-F238E27FC236}">
                  <a16:creationId xmlns:a16="http://schemas.microsoft.com/office/drawing/2014/main" id="{D7893CA8-B859-486A-B9F6-8C429FCCC9CE}"/>
                </a:ext>
              </a:extLst>
            </p:cNvPr>
            <p:cNvSpPr/>
            <p:nvPr/>
          </p:nvSpPr>
          <p:spPr>
            <a:xfrm>
              <a:off x="111562" y="944141"/>
              <a:ext cx="2592000" cy="1795805"/>
            </a:xfrm>
            <a:prstGeom prst="rect">
              <a:avLst/>
            </a:prstGeom>
            <a:noFill/>
            <a:ln>
              <a:solidFill>
                <a:srgbClr val="72634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171450" indent="-171450">
                <a:buFont typeface="Arial" panose="020B0604020202020204" pitchFamily="34" charset="0"/>
                <a:buChar char="•"/>
              </a:pPr>
              <a:r>
                <a:rPr lang="en-US" sz="1050">
                  <a:solidFill>
                    <a:schemeClr val="tx1"/>
                  </a:solidFill>
                  <a:ea typeface="+mn-lt"/>
                  <a:cs typeface="+mn-lt"/>
                </a:rPr>
                <a:t>Ratchet and pawl lock and unlock knee using a string attached to the foot</a:t>
              </a:r>
            </a:p>
            <a:p>
              <a:pPr marL="171450" indent="-171450">
                <a:buFont typeface="Arial" panose="020B0604020202020204" pitchFamily="34" charset="0"/>
                <a:buChar char="•"/>
              </a:pPr>
              <a:r>
                <a:rPr lang="en-US" sz="1050">
                  <a:solidFill>
                    <a:schemeClr val="tx1"/>
                  </a:solidFill>
                  <a:ea typeface="+mn-lt"/>
                  <a:cs typeface="+mn-lt"/>
                </a:rPr>
                <a:t>Made from steel and cast iron</a:t>
              </a:r>
            </a:p>
          </p:txBody>
        </p:sp>
        <p:sp>
          <p:nvSpPr>
            <p:cNvPr id="48" name="Rectangle: Rounded Corners 47">
              <a:extLst>
                <a:ext uri="{FF2B5EF4-FFF2-40B4-BE49-F238E27FC236}">
                  <a16:creationId xmlns:a16="http://schemas.microsoft.com/office/drawing/2014/main" id="{23205795-C613-4FF6-9503-01E0550DA6E5}"/>
                </a:ext>
              </a:extLst>
            </p:cNvPr>
            <p:cNvSpPr/>
            <p:nvPr/>
          </p:nvSpPr>
          <p:spPr>
            <a:xfrm>
              <a:off x="111562" y="842410"/>
              <a:ext cx="2592000" cy="205340"/>
            </a:xfrm>
            <a:prstGeom prst="roundRect">
              <a:avLst/>
            </a:prstGeom>
            <a:solidFill>
              <a:srgbClr val="8A2434"/>
            </a:solidFill>
            <a:ln>
              <a:solidFill>
                <a:srgbClr val="8A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Knee System</a:t>
              </a:r>
            </a:p>
          </p:txBody>
        </p:sp>
      </p:grpSp>
      <p:grpSp>
        <p:nvGrpSpPr>
          <p:cNvPr id="51" name="Group 50">
            <a:extLst>
              <a:ext uri="{FF2B5EF4-FFF2-40B4-BE49-F238E27FC236}">
                <a16:creationId xmlns:a16="http://schemas.microsoft.com/office/drawing/2014/main" id="{CF46AEC0-B7E8-44F4-8660-565ABC8C78A6}"/>
              </a:ext>
            </a:extLst>
          </p:cNvPr>
          <p:cNvGrpSpPr/>
          <p:nvPr/>
        </p:nvGrpSpPr>
        <p:grpSpPr>
          <a:xfrm>
            <a:off x="105356" y="4466265"/>
            <a:ext cx="2605695" cy="2072098"/>
            <a:chOff x="111562" y="842410"/>
            <a:chExt cx="2592000" cy="2072098"/>
          </a:xfrm>
        </p:grpSpPr>
        <p:sp>
          <p:nvSpPr>
            <p:cNvPr id="52" name="Rectangle 51">
              <a:extLst>
                <a:ext uri="{FF2B5EF4-FFF2-40B4-BE49-F238E27FC236}">
                  <a16:creationId xmlns:a16="http://schemas.microsoft.com/office/drawing/2014/main" id="{B705809F-6E98-4F1A-AD40-4EC816A92CDC}"/>
                </a:ext>
              </a:extLst>
            </p:cNvPr>
            <p:cNvSpPr/>
            <p:nvPr/>
          </p:nvSpPr>
          <p:spPr>
            <a:xfrm>
              <a:off x="111562" y="944139"/>
              <a:ext cx="2592000" cy="1970369"/>
            </a:xfrm>
            <a:prstGeom prst="rect">
              <a:avLst/>
            </a:prstGeom>
            <a:noFill/>
            <a:ln>
              <a:solidFill>
                <a:srgbClr val="72634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171450" indent="-171450">
                <a:buFont typeface="Arial" panose="020B0604020202020204" pitchFamily="34" charset="0"/>
                <a:buChar char="•"/>
              </a:pPr>
              <a:r>
                <a:rPr lang="en-US" sz="1050">
                  <a:solidFill>
                    <a:schemeClr val="tx1"/>
                  </a:solidFill>
                  <a:ea typeface="+mn-lt"/>
                  <a:cs typeface="+mn-lt"/>
                </a:rPr>
                <a:t>Pin joint allows for 1 DOF: </a:t>
              </a:r>
            </a:p>
            <a:p>
              <a:r>
                <a:rPr lang="en-US" sz="1050">
                  <a:solidFill>
                    <a:schemeClr val="tx1"/>
                  </a:solidFill>
                  <a:ea typeface="+mn-lt"/>
                  <a:cs typeface="+mn-lt"/>
                </a:rPr>
                <a:t>      plantarflexion/dorsiflexion</a:t>
              </a:r>
            </a:p>
            <a:p>
              <a:pPr marL="171450" indent="-171450">
                <a:buFont typeface="Arial" panose="020B0604020202020204" pitchFamily="34" charset="0"/>
                <a:buChar char="•"/>
              </a:pPr>
              <a:r>
                <a:rPr lang="en-US" sz="1050">
                  <a:solidFill>
                    <a:schemeClr val="tx1"/>
                  </a:solidFill>
                  <a:ea typeface="+mn-lt"/>
                  <a:cs typeface="+mn-lt"/>
                </a:rPr>
                <a:t>Transfers load from leg of exoskeleton </a:t>
              </a:r>
            </a:p>
            <a:p>
              <a:r>
                <a:rPr lang="en-US" sz="1050">
                  <a:solidFill>
                    <a:schemeClr val="tx1"/>
                  </a:solidFill>
                  <a:ea typeface="+mn-lt"/>
                  <a:cs typeface="+mn-lt"/>
                </a:rPr>
                <a:t>      to the ground</a:t>
              </a:r>
            </a:p>
          </p:txBody>
        </p:sp>
        <p:sp>
          <p:nvSpPr>
            <p:cNvPr id="53" name="Rectangle: Rounded Corners 52">
              <a:extLst>
                <a:ext uri="{FF2B5EF4-FFF2-40B4-BE49-F238E27FC236}">
                  <a16:creationId xmlns:a16="http://schemas.microsoft.com/office/drawing/2014/main" id="{EE1FD520-560F-4A3D-B50E-975A62AF290A}"/>
                </a:ext>
              </a:extLst>
            </p:cNvPr>
            <p:cNvSpPr/>
            <p:nvPr/>
          </p:nvSpPr>
          <p:spPr>
            <a:xfrm>
              <a:off x="111562" y="842410"/>
              <a:ext cx="2592000" cy="205340"/>
            </a:xfrm>
            <a:prstGeom prst="roundRect">
              <a:avLst/>
            </a:prstGeom>
            <a:solidFill>
              <a:srgbClr val="8A2434"/>
            </a:solidFill>
            <a:ln>
              <a:solidFill>
                <a:srgbClr val="8A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Ankle System</a:t>
              </a:r>
            </a:p>
          </p:txBody>
        </p:sp>
      </p:grpSp>
      <p:grpSp>
        <p:nvGrpSpPr>
          <p:cNvPr id="58" name="Group 57">
            <a:extLst>
              <a:ext uri="{FF2B5EF4-FFF2-40B4-BE49-F238E27FC236}">
                <a16:creationId xmlns:a16="http://schemas.microsoft.com/office/drawing/2014/main" id="{D0990425-C6B2-4221-BE80-2615146A33F7}"/>
              </a:ext>
            </a:extLst>
          </p:cNvPr>
          <p:cNvGrpSpPr/>
          <p:nvPr/>
        </p:nvGrpSpPr>
        <p:grpSpPr>
          <a:xfrm>
            <a:off x="6451146" y="833657"/>
            <a:ext cx="2592000" cy="1824825"/>
            <a:chOff x="111562" y="842410"/>
            <a:chExt cx="2592000" cy="1503310"/>
          </a:xfrm>
        </p:grpSpPr>
        <p:sp>
          <p:nvSpPr>
            <p:cNvPr id="59" name="Rectangle 58">
              <a:extLst>
                <a:ext uri="{FF2B5EF4-FFF2-40B4-BE49-F238E27FC236}">
                  <a16:creationId xmlns:a16="http://schemas.microsoft.com/office/drawing/2014/main" id="{B5EB9B5B-6E36-4FA6-93FD-9CED137A74F2}"/>
                </a:ext>
              </a:extLst>
            </p:cNvPr>
            <p:cNvSpPr/>
            <p:nvPr/>
          </p:nvSpPr>
          <p:spPr>
            <a:xfrm>
              <a:off x="111562" y="944139"/>
              <a:ext cx="2592000" cy="1401581"/>
            </a:xfrm>
            <a:prstGeom prst="rect">
              <a:avLst/>
            </a:prstGeom>
            <a:noFill/>
            <a:ln>
              <a:solidFill>
                <a:srgbClr val="72634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171450" indent="-171450">
                <a:buFont typeface="Arial" panose="020B0604020202020204" pitchFamily="34" charset="0"/>
                <a:buChar char="•"/>
              </a:pPr>
              <a:r>
                <a:rPr lang="en-US" sz="1050">
                  <a:solidFill>
                    <a:schemeClr val="tx1"/>
                  </a:solidFill>
                  <a:ea typeface="+mn-lt"/>
                  <a:cs typeface="+mn-lt"/>
                </a:rPr>
                <a:t>Carry load up to 50 Kg</a:t>
              </a:r>
            </a:p>
            <a:p>
              <a:pPr marL="171450" indent="-171450">
                <a:buFont typeface="Arial" panose="020B0604020202020204" pitchFamily="34" charset="0"/>
                <a:buChar char="•"/>
              </a:pPr>
              <a:r>
                <a:rPr lang="en-US" sz="1050">
                  <a:solidFill>
                    <a:schemeClr val="tx1"/>
                  </a:solidFill>
                  <a:ea typeface="+mn-lt"/>
                  <a:cs typeface="+mn-lt"/>
                </a:rPr>
                <a:t>Mostly made from Aluminum alloy</a:t>
              </a:r>
            </a:p>
          </p:txBody>
        </p:sp>
        <p:sp>
          <p:nvSpPr>
            <p:cNvPr id="60" name="Rectangle: Rounded Corners 59">
              <a:extLst>
                <a:ext uri="{FF2B5EF4-FFF2-40B4-BE49-F238E27FC236}">
                  <a16:creationId xmlns:a16="http://schemas.microsoft.com/office/drawing/2014/main" id="{523A2898-4988-469A-98FB-DC27FB28CD0E}"/>
                </a:ext>
              </a:extLst>
            </p:cNvPr>
            <p:cNvSpPr/>
            <p:nvPr/>
          </p:nvSpPr>
          <p:spPr>
            <a:xfrm>
              <a:off x="111562" y="842410"/>
              <a:ext cx="2592000" cy="205340"/>
            </a:xfrm>
            <a:prstGeom prst="roundRect">
              <a:avLst/>
            </a:prstGeom>
            <a:solidFill>
              <a:srgbClr val="8A2434"/>
            </a:solidFill>
            <a:ln>
              <a:solidFill>
                <a:srgbClr val="8A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Load Carrying System</a:t>
              </a:r>
            </a:p>
          </p:txBody>
        </p:sp>
      </p:grpSp>
      <p:pic>
        <p:nvPicPr>
          <p:cNvPr id="2" name="Picture 1">
            <a:extLst>
              <a:ext uri="{FF2B5EF4-FFF2-40B4-BE49-F238E27FC236}">
                <a16:creationId xmlns:a16="http://schemas.microsoft.com/office/drawing/2014/main" id="{6A2DE963-82B5-4C7C-846A-C1024B725C17}"/>
              </a:ext>
            </a:extLst>
          </p:cNvPr>
          <p:cNvPicPr>
            <a:picLocks noChangeAspect="1"/>
          </p:cNvPicPr>
          <p:nvPr/>
        </p:nvPicPr>
        <p:blipFill rotWithShape="1">
          <a:blip r:embed="rId8"/>
          <a:srcRect t="14423" r="7310"/>
          <a:stretch/>
        </p:blipFill>
        <p:spPr>
          <a:xfrm>
            <a:off x="6950487" y="1156250"/>
            <a:ext cx="1591884" cy="1093685"/>
          </a:xfrm>
          <a:prstGeom prst="rect">
            <a:avLst/>
          </a:prstGeom>
        </p:spPr>
      </p:pic>
      <p:grpSp>
        <p:nvGrpSpPr>
          <p:cNvPr id="6" name="Group 5">
            <a:extLst>
              <a:ext uri="{FF2B5EF4-FFF2-40B4-BE49-F238E27FC236}">
                <a16:creationId xmlns:a16="http://schemas.microsoft.com/office/drawing/2014/main" id="{98F640EE-1DC2-4AE2-A642-A98681E590BE}"/>
              </a:ext>
            </a:extLst>
          </p:cNvPr>
          <p:cNvGrpSpPr/>
          <p:nvPr/>
        </p:nvGrpSpPr>
        <p:grpSpPr>
          <a:xfrm>
            <a:off x="625853" y="2849308"/>
            <a:ext cx="1593472" cy="944247"/>
            <a:chOff x="1891414" y="3167082"/>
            <a:chExt cx="1387048" cy="821926"/>
          </a:xfrm>
        </p:grpSpPr>
        <p:pic>
          <p:nvPicPr>
            <p:cNvPr id="7" name="Image 12" descr="Une image contenant équipement électronique, horloge, intérieur, télécommande&#10;&#10;Description générée avec un niveau de confiance très élevé">
              <a:extLst>
                <a:ext uri="{FF2B5EF4-FFF2-40B4-BE49-F238E27FC236}">
                  <a16:creationId xmlns:a16="http://schemas.microsoft.com/office/drawing/2014/main" id="{67883CC3-586E-463C-B9CA-C477A9362DC4}"/>
                </a:ext>
              </a:extLst>
            </p:cNvPr>
            <p:cNvPicPr>
              <a:picLocks noChangeAspect="1"/>
            </p:cNvPicPr>
            <p:nvPr/>
          </p:nvPicPr>
          <p:blipFill>
            <a:blip r:embed="rId9"/>
            <a:stretch>
              <a:fillRect/>
            </a:stretch>
          </p:blipFill>
          <p:spPr>
            <a:xfrm>
              <a:off x="1891414" y="3167082"/>
              <a:ext cx="763962" cy="821926"/>
            </a:xfrm>
            <a:prstGeom prst="rect">
              <a:avLst/>
            </a:prstGeom>
          </p:spPr>
        </p:pic>
        <p:pic>
          <p:nvPicPr>
            <p:cNvPr id="9" name="Image 10" descr="Une image contenant intérieur, blanc, photo, moderne&#10;&#10;Description générée avec un niveau de confiance très élevé">
              <a:extLst>
                <a:ext uri="{FF2B5EF4-FFF2-40B4-BE49-F238E27FC236}">
                  <a16:creationId xmlns:a16="http://schemas.microsoft.com/office/drawing/2014/main" id="{54EA87BA-17FA-4DD1-844F-7F2BF2E95175}"/>
                </a:ext>
              </a:extLst>
            </p:cNvPr>
            <p:cNvPicPr>
              <a:picLocks noChangeAspect="1"/>
            </p:cNvPicPr>
            <p:nvPr/>
          </p:nvPicPr>
          <p:blipFill>
            <a:blip r:embed="rId10"/>
            <a:stretch>
              <a:fillRect/>
            </a:stretch>
          </p:blipFill>
          <p:spPr>
            <a:xfrm>
              <a:off x="2575898" y="3167082"/>
              <a:ext cx="702564" cy="819850"/>
            </a:xfrm>
            <a:prstGeom prst="rect">
              <a:avLst/>
            </a:prstGeom>
          </p:spPr>
        </p:pic>
      </p:grpSp>
      <p:grpSp>
        <p:nvGrpSpPr>
          <p:cNvPr id="56" name="Group 55">
            <a:extLst>
              <a:ext uri="{FF2B5EF4-FFF2-40B4-BE49-F238E27FC236}">
                <a16:creationId xmlns:a16="http://schemas.microsoft.com/office/drawing/2014/main" id="{F5CBC1A6-B079-440E-935A-0AFFCEFEEE16}"/>
              </a:ext>
            </a:extLst>
          </p:cNvPr>
          <p:cNvGrpSpPr/>
          <p:nvPr/>
        </p:nvGrpSpPr>
        <p:grpSpPr>
          <a:xfrm>
            <a:off x="341925" y="4733080"/>
            <a:ext cx="2140558" cy="1030081"/>
            <a:chOff x="590047" y="4774869"/>
            <a:chExt cx="1844228" cy="887481"/>
          </a:xfrm>
        </p:grpSpPr>
        <p:pic>
          <p:nvPicPr>
            <p:cNvPr id="10" name="Image 14" descr="Une image contenant intérieur, assis, table, noir&#10;&#10;Description générée avec un niveau de confiance très élevé">
              <a:extLst>
                <a:ext uri="{FF2B5EF4-FFF2-40B4-BE49-F238E27FC236}">
                  <a16:creationId xmlns:a16="http://schemas.microsoft.com/office/drawing/2014/main" id="{39C21DF9-D482-4257-BB3F-700CFB000695}"/>
                </a:ext>
              </a:extLst>
            </p:cNvPr>
            <p:cNvPicPr>
              <a:picLocks noChangeAspect="1"/>
            </p:cNvPicPr>
            <p:nvPr/>
          </p:nvPicPr>
          <p:blipFill>
            <a:blip r:embed="rId11"/>
            <a:stretch>
              <a:fillRect/>
            </a:stretch>
          </p:blipFill>
          <p:spPr>
            <a:xfrm>
              <a:off x="590047" y="4781194"/>
              <a:ext cx="683334" cy="881156"/>
            </a:xfrm>
            <a:prstGeom prst="rect">
              <a:avLst/>
            </a:prstGeom>
          </p:spPr>
        </p:pic>
        <p:pic>
          <p:nvPicPr>
            <p:cNvPr id="30" name="Image 14" descr="Une image contenant table, ordinateur&#10;&#10;Description générée avec un niveau de confiance très élevé">
              <a:extLst>
                <a:ext uri="{FF2B5EF4-FFF2-40B4-BE49-F238E27FC236}">
                  <a16:creationId xmlns:a16="http://schemas.microsoft.com/office/drawing/2014/main" id="{4CCC7753-1605-4C74-ACB3-C311B3505F94}"/>
                </a:ext>
              </a:extLst>
            </p:cNvPr>
            <p:cNvPicPr>
              <a:picLocks noChangeAspect="1"/>
            </p:cNvPicPr>
            <p:nvPr/>
          </p:nvPicPr>
          <p:blipFill rotWithShape="1">
            <a:blip r:embed="rId12"/>
            <a:srcRect l="980" t="9127" r="163" b="-1290"/>
            <a:stretch/>
          </p:blipFill>
          <p:spPr>
            <a:xfrm>
              <a:off x="1267186" y="4774869"/>
              <a:ext cx="1167089" cy="881156"/>
            </a:xfrm>
            <a:prstGeom prst="rect">
              <a:avLst/>
            </a:prstGeom>
          </p:spPr>
        </p:pic>
      </p:grpSp>
      <p:grpSp>
        <p:nvGrpSpPr>
          <p:cNvPr id="71" name="Group 70">
            <a:extLst>
              <a:ext uri="{FF2B5EF4-FFF2-40B4-BE49-F238E27FC236}">
                <a16:creationId xmlns:a16="http://schemas.microsoft.com/office/drawing/2014/main" id="{12EE25AB-D514-48F7-9A9B-9EF80BB6FDA5}"/>
              </a:ext>
            </a:extLst>
          </p:cNvPr>
          <p:cNvGrpSpPr/>
          <p:nvPr/>
        </p:nvGrpSpPr>
        <p:grpSpPr>
          <a:xfrm>
            <a:off x="6451146" y="2749548"/>
            <a:ext cx="2592000" cy="1871255"/>
            <a:chOff x="111562" y="842410"/>
            <a:chExt cx="2592000" cy="1541560"/>
          </a:xfrm>
        </p:grpSpPr>
        <p:sp>
          <p:nvSpPr>
            <p:cNvPr id="72" name="Rectangle 71">
              <a:extLst>
                <a:ext uri="{FF2B5EF4-FFF2-40B4-BE49-F238E27FC236}">
                  <a16:creationId xmlns:a16="http://schemas.microsoft.com/office/drawing/2014/main" id="{92857258-C7CB-4982-8AEC-D0B56495B4B7}"/>
                </a:ext>
              </a:extLst>
            </p:cNvPr>
            <p:cNvSpPr/>
            <p:nvPr/>
          </p:nvSpPr>
          <p:spPr>
            <a:xfrm>
              <a:off x="111562" y="944139"/>
              <a:ext cx="2592000" cy="1439831"/>
            </a:xfrm>
            <a:prstGeom prst="rect">
              <a:avLst/>
            </a:prstGeom>
            <a:noFill/>
            <a:ln>
              <a:solidFill>
                <a:srgbClr val="72634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171450" indent="-171450">
                <a:buFont typeface="Arial" panose="020B0604020202020204" pitchFamily="34" charset="0"/>
                <a:buChar char="•"/>
              </a:pPr>
              <a:r>
                <a:rPr lang="en-US" sz="1050">
                  <a:solidFill>
                    <a:schemeClr val="tx1"/>
                  </a:solidFill>
                  <a:ea typeface="+mn-lt"/>
                  <a:cs typeface="+mn-lt"/>
                </a:rPr>
                <a:t>Limit hip Adduction to 10° </a:t>
              </a:r>
            </a:p>
            <a:p>
              <a:pPr marL="171450" indent="-171450">
                <a:buFont typeface="Arial" panose="020B0604020202020204" pitchFamily="34" charset="0"/>
                <a:buChar char="•"/>
              </a:pPr>
              <a:r>
                <a:rPr lang="en-US" sz="1050">
                  <a:solidFill>
                    <a:schemeClr val="tx1"/>
                  </a:solidFill>
                  <a:ea typeface="+mn-lt"/>
                  <a:cs typeface="+mn-lt"/>
                </a:rPr>
                <a:t>Free range of abduction motion</a:t>
              </a:r>
            </a:p>
            <a:p>
              <a:pPr marL="171450" indent="-171450">
                <a:buFont typeface="Arial" panose="020B0604020202020204" pitchFamily="34" charset="0"/>
                <a:buChar char="•"/>
              </a:pPr>
              <a:r>
                <a:rPr lang="en-US" sz="1050">
                  <a:solidFill>
                    <a:schemeClr val="tx1"/>
                  </a:solidFill>
                  <a:ea typeface="+mn-lt"/>
                  <a:cs typeface="+mn-lt"/>
                </a:rPr>
                <a:t>Made from Aluminum alloy and steel alloys</a:t>
              </a:r>
            </a:p>
          </p:txBody>
        </p:sp>
        <p:sp>
          <p:nvSpPr>
            <p:cNvPr id="73" name="Rectangle: Rounded Corners 72">
              <a:extLst>
                <a:ext uri="{FF2B5EF4-FFF2-40B4-BE49-F238E27FC236}">
                  <a16:creationId xmlns:a16="http://schemas.microsoft.com/office/drawing/2014/main" id="{4B6E030A-FBD9-4104-84B2-94CDDA126D1C}"/>
                </a:ext>
              </a:extLst>
            </p:cNvPr>
            <p:cNvSpPr/>
            <p:nvPr/>
          </p:nvSpPr>
          <p:spPr>
            <a:xfrm>
              <a:off x="111562" y="842410"/>
              <a:ext cx="2592000" cy="205340"/>
            </a:xfrm>
            <a:prstGeom prst="roundRect">
              <a:avLst/>
            </a:prstGeom>
            <a:solidFill>
              <a:srgbClr val="8A2434"/>
            </a:solidFill>
            <a:ln>
              <a:solidFill>
                <a:srgbClr val="8A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Abduction/Adduction System</a:t>
              </a:r>
            </a:p>
          </p:txBody>
        </p:sp>
      </p:grpSp>
      <p:grpSp>
        <p:nvGrpSpPr>
          <p:cNvPr id="76" name="Group 75">
            <a:extLst>
              <a:ext uri="{FF2B5EF4-FFF2-40B4-BE49-F238E27FC236}">
                <a16:creationId xmlns:a16="http://schemas.microsoft.com/office/drawing/2014/main" id="{5E86C419-CEC9-4C5E-8A35-085675C46111}"/>
              </a:ext>
            </a:extLst>
          </p:cNvPr>
          <p:cNvGrpSpPr/>
          <p:nvPr/>
        </p:nvGrpSpPr>
        <p:grpSpPr>
          <a:xfrm>
            <a:off x="6451146" y="4716417"/>
            <a:ext cx="2592000" cy="1829805"/>
            <a:chOff x="111562" y="842410"/>
            <a:chExt cx="2592000" cy="1507413"/>
          </a:xfrm>
        </p:grpSpPr>
        <p:sp>
          <p:nvSpPr>
            <p:cNvPr id="77" name="Rectangle 76">
              <a:extLst>
                <a:ext uri="{FF2B5EF4-FFF2-40B4-BE49-F238E27FC236}">
                  <a16:creationId xmlns:a16="http://schemas.microsoft.com/office/drawing/2014/main" id="{1DFD33EC-5100-4310-A6FF-FFBF0718235F}"/>
                </a:ext>
              </a:extLst>
            </p:cNvPr>
            <p:cNvSpPr/>
            <p:nvPr/>
          </p:nvSpPr>
          <p:spPr>
            <a:xfrm>
              <a:off x="111562" y="944139"/>
              <a:ext cx="2592000" cy="1405684"/>
            </a:xfrm>
            <a:prstGeom prst="rect">
              <a:avLst/>
            </a:prstGeom>
            <a:noFill/>
            <a:ln>
              <a:solidFill>
                <a:srgbClr val="72634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171450" indent="-171450">
                <a:buFont typeface="Arial" panose="020B0604020202020204" pitchFamily="34" charset="0"/>
                <a:buChar char="•"/>
              </a:pPr>
              <a:r>
                <a:rPr lang="en-US" sz="1050">
                  <a:solidFill>
                    <a:schemeClr val="tx1"/>
                  </a:solidFill>
                  <a:ea typeface="+mn-lt"/>
                  <a:cs typeface="+mn-lt"/>
                </a:rPr>
                <a:t>Assist 10% of hip moment</a:t>
              </a:r>
            </a:p>
            <a:p>
              <a:pPr marL="171450" indent="-171450">
                <a:buFont typeface="Arial" panose="020B0604020202020204" pitchFamily="34" charset="0"/>
                <a:buChar char="•"/>
              </a:pPr>
              <a:r>
                <a:rPr lang="en-US" sz="1050">
                  <a:solidFill>
                    <a:schemeClr val="tx1"/>
                  </a:solidFill>
                  <a:ea typeface="+mn-lt"/>
                  <a:cs typeface="+mn-lt"/>
                </a:rPr>
                <a:t>Linkage mechanism</a:t>
              </a:r>
            </a:p>
            <a:p>
              <a:pPr marL="171450" indent="-171450">
                <a:buFont typeface="Arial" panose="020B0604020202020204" pitchFamily="34" charset="0"/>
                <a:buChar char="•"/>
              </a:pPr>
              <a:r>
                <a:rPr lang="en-US" sz="1050">
                  <a:solidFill>
                    <a:schemeClr val="tx1"/>
                  </a:solidFill>
                  <a:ea typeface="+mn-lt"/>
                  <a:cs typeface="+mn-lt"/>
                </a:rPr>
                <a:t>Rotational to linear movement</a:t>
              </a:r>
            </a:p>
          </p:txBody>
        </p:sp>
        <p:sp>
          <p:nvSpPr>
            <p:cNvPr id="78" name="Rectangle: Rounded Corners 77">
              <a:extLst>
                <a:ext uri="{FF2B5EF4-FFF2-40B4-BE49-F238E27FC236}">
                  <a16:creationId xmlns:a16="http://schemas.microsoft.com/office/drawing/2014/main" id="{91374865-885E-494D-BB99-E32824E236EA}"/>
                </a:ext>
              </a:extLst>
            </p:cNvPr>
            <p:cNvSpPr/>
            <p:nvPr/>
          </p:nvSpPr>
          <p:spPr>
            <a:xfrm>
              <a:off x="111562" y="842410"/>
              <a:ext cx="2592000" cy="205340"/>
            </a:xfrm>
            <a:prstGeom prst="roundRect">
              <a:avLst/>
            </a:prstGeom>
            <a:solidFill>
              <a:srgbClr val="8A2434"/>
            </a:solidFill>
            <a:ln>
              <a:solidFill>
                <a:srgbClr val="8A2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Flexion Assist System</a:t>
              </a:r>
            </a:p>
          </p:txBody>
        </p:sp>
      </p:grpSp>
    </p:spTree>
    <p:extLst>
      <p:ext uri="{BB962C8B-B14F-4D97-AF65-F5344CB8AC3E}">
        <p14:creationId xmlns:p14="http://schemas.microsoft.com/office/powerpoint/2010/main" val="1802881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6247CB8-6583-47DB-B962-7652D73B1424}"/>
              </a:ext>
            </a:extLst>
          </p:cNvPr>
          <p:cNvSpPr>
            <a:spLocks noGrp="1"/>
          </p:cNvSpPr>
          <p:nvPr>
            <p:ph idx="1"/>
          </p:nvPr>
        </p:nvSpPr>
        <p:spPr>
          <a:xfrm>
            <a:off x="619686" y="1368425"/>
            <a:ext cx="7895664" cy="4808538"/>
          </a:xfrm>
        </p:spPr>
        <p:txBody>
          <a:bodyPr vert="horz" lIns="91440" tIns="45720" rIns="91440" bIns="45720" rtlCol="0" anchor="t">
            <a:normAutofit/>
          </a:bodyPr>
          <a:lstStyle/>
          <a:p>
            <a:pPr marL="0" indent="0">
              <a:buNone/>
            </a:pPr>
            <a:r>
              <a:rPr lang="fr-FR" sz="2000">
                <a:ea typeface="+mn-lt"/>
                <a:cs typeface="+mn-lt"/>
              </a:rPr>
              <a:t>[1] “HULC</a:t>
            </a:r>
            <a:r>
              <a:rPr lang="fr-FR" sz="2000" baseline="30000">
                <a:ea typeface="+mn-lt"/>
                <a:cs typeface="+mn-lt"/>
              </a:rPr>
              <a:t>TM</a:t>
            </a:r>
            <a:r>
              <a:rPr lang="fr-FR" sz="2000">
                <a:ea typeface="+mn-lt"/>
                <a:cs typeface="+mn-lt"/>
              </a:rPr>
              <a:t> | Berkeley </a:t>
            </a:r>
            <a:r>
              <a:rPr lang="fr-FR" sz="2000" err="1">
                <a:ea typeface="+mn-lt"/>
                <a:cs typeface="+mn-lt"/>
              </a:rPr>
              <a:t>Robotics</a:t>
            </a:r>
            <a:r>
              <a:rPr lang="fr-FR" sz="2000">
                <a:ea typeface="+mn-lt"/>
                <a:cs typeface="+mn-lt"/>
              </a:rPr>
              <a:t> &amp; Human Engineering </a:t>
            </a:r>
            <a:r>
              <a:rPr lang="fr-FR" sz="2000" err="1">
                <a:ea typeface="+mn-lt"/>
                <a:cs typeface="+mn-lt"/>
              </a:rPr>
              <a:t>Laboratory</a:t>
            </a:r>
            <a:r>
              <a:rPr lang="fr-FR" sz="2000">
                <a:ea typeface="+mn-lt"/>
                <a:cs typeface="+mn-lt"/>
              </a:rPr>
              <a:t>.” [Online]. </a:t>
            </a:r>
            <a:r>
              <a:rPr lang="fr-FR" sz="2000" err="1">
                <a:ea typeface="+mn-lt"/>
                <a:cs typeface="+mn-lt"/>
              </a:rPr>
              <a:t>Available</a:t>
            </a:r>
            <a:r>
              <a:rPr lang="fr-FR" sz="2000">
                <a:ea typeface="+mn-lt"/>
                <a:cs typeface="+mn-lt"/>
              </a:rPr>
              <a:t>: https://bleex.me.berkeley.edu/research/exoskeleton/hulc/. [</a:t>
            </a:r>
            <a:r>
              <a:rPr lang="fr-FR" sz="2000" err="1">
                <a:ea typeface="+mn-lt"/>
                <a:cs typeface="+mn-lt"/>
              </a:rPr>
              <a:t>Accessed</a:t>
            </a:r>
            <a:r>
              <a:rPr lang="fr-FR" sz="2000">
                <a:ea typeface="+mn-lt"/>
                <a:cs typeface="+mn-lt"/>
              </a:rPr>
              <a:t>: 12-Sep-2019].</a:t>
            </a:r>
          </a:p>
          <a:p>
            <a:pPr marL="0" indent="0">
              <a:buNone/>
            </a:pPr>
            <a:endParaRPr lang="fr-FR" sz="2000">
              <a:ea typeface="+mn-lt"/>
              <a:cs typeface="+mn-lt"/>
            </a:endParaRPr>
          </a:p>
          <a:p>
            <a:pPr marL="0" indent="0">
              <a:buNone/>
            </a:pPr>
            <a:r>
              <a:rPr lang="fr-FR" sz="2000">
                <a:ea typeface="+mn-lt"/>
                <a:cs typeface="+mn-lt"/>
              </a:rPr>
              <a:t>[2]</a:t>
            </a:r>
            <a:r>
              <a:rPr lang="fr-CA" sz="2000"/>
              <a:t> “</a:t>
            </a:r>
            <a:r>
              <a:rPr lang="fr-CA" sz="2000" err="1"/>
              <a:t>Mawashi</a:t>
            </a:r>
            <a:r>
              <a:rPr lang="fr-CA" sz="2000"/>
              <a:t> Science &amp; </a:t>
            </a:r>
            <a:r>
              <a:rPr lang="fr-CA" sz="2000" err="1"/>
              <a:t>Technology</a:t>
            </a:r>
            <a:r>
              <a:rPr lang="fr-CA" sz="2000"/>
              <a:t> - Exosquelette tactique </a:t>
            </a:r>
            <a:r>
              <a:rPr lang="fr-CA" sz="2000" err="1"/>
              <a:t>Uprise</a:t>
            </a:r>
            <a:r>
              <a:rPr lang="fr-CA" sz="2000"/>
              <a:t>*MC.” </a:t>
            </a:r>
            <a:r>
              <a:rPr lang="en-CA" sz="2000"/>
              <a:t>[Online]. Available: http://www.mawashi.net/fr/exosquelette-tactique-uprise. [Accessed: 14-Sep-2019].</a:t>
            </a:r>
          </a:p>
          <a:p>
            <a:pPr marL="0" indent="0">
              <a:buNone/>
            </a:pPr>
            <a:endParaRPr lang="fr-FR" sz="2000">
              <a:ea typeface="+mn-lt"/>
              <a:cs typeface="+mn-lt"/>
            </a:endParaRPr>
          </a:p>
          <a:p>
            <a:pPr marL="0" indent="0">
              <a:buNone/>
            </a:pPr>
            <a:r>
              <a:rPr lang="en-CA" sz="2000"/>
              <a:t>[3]C. J. Walsh, K. Endo, and H. Herr, “A QUASI-PASSIVE LEG EXOSKELETON FOR LOAD-CARRYING AUGMENTATION,” </a:t>
            </a:r>
            <a:r>
              <a:rPr lang="en-CA" sz="2000" i="1"/>
              <a:t>Int. J. Humanoid Robot.</a:t>
            </a:r>
            <a:r>
              <a:rPr lang="en-CA" sz="2000"/>
              <a:t>, vol. 04, no. 03, pp. 487–506, Sep. 2007.</a:t>
            </a:r>
            <a:endParaRPr lang="fr-FR" sz="2000">
              <a:ea typeface="+mn-lt"/>
              <a:cs typeface="+mn-lt"/>
            </a:endParaRPr>
          </a:p>
        </p:txBody>
      </p:sp>
      <p:sp>
        <p:nvSpPr>
          <p:cNvPr id="6" name="Rectangle 5">
            <a:extLst>
              <a:ext uri="{FF2B5EF4-FFF2-40B4-BE49-F238E27FC236}">
                <a16:creationId xmlns:a16="http://schemas.microsoft.com/office/drawing/2014/main" id="{0D19D1F9-2B62-4DC6-BCA1-EB3A37653934}"/>
              </a:ext>
            </a:extLst>
          </p:cNvPr>
          <p:cNvSpPr/>
          <p:nvPr/>
        </p:nvSpPr>
        <p:spPr>
          <a:xfrm>
            <a:off x="533372" y="503726"/>
            <a:ext cx="2672848" cy="769441"/>
          </a:xfrm>
          <a:prstGeom prst="rect">
            <a:avLst/>
          </a:prstGeom>
        </p:spPr>
        <p:txBody>
          <a:bodyPr wrap="none" anchor="t">
            <a:spAutoFit/>
          </a:bodyPr>
          <a:lstStyle/>
          <a:p>
            <a:r>
              <a:rPr lang="en-CA" sz="4400">
                <a:solidFill>
                  <a:srgbClr val="820018"/>
                </a:solidFill>
                <a:latin typeface="+mj-lt"/>
              </a:rPr>
              <a:t>References</a:t>
            </a:r>
            <a:endParaRPr lang="en-US" sz="4400">
              <a:solidFill>
                <a:srgbClr val="820018"/>
              </a:solidFill>
              <a:latin typeface="+mj-lt"/>
            </a:endParaRPr>
          </a:p>
        </p:txBody>
      </p:sp>
    </p:spTree>
    <p:extLst>
      <p:ext uri="{BB962C8B-B14F-4D97-AF65-F5344CB8AC3E}">
        <p14:creationId xmlns:p14="http://schemas.microsoft.com/office/powerpoint/2010/main" val="2041436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941172100"/>
              </p:ext>
            </p:extLst>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504877" y="831853"/>
            <a:ext cx="2344188" cy="769441"/>
          </a:xfrm>
          <a:prstGeom prst="rect">
            <a:avLst/>
          </a:prstGeom>
          <a:noFill/>
        </p:spPr>
        <p:txBody>
          <a:bodyPr wrap="square" rtlCol="0">
            <a:spAutoFit/>
          </a:bodyPr>
          <a:lstStyle/>
          <a:p>
            <a:r>
              <a:rPr lang="en-CA" sz="4400">
                <a:solidFill>
                  <a:srgbClr val="820018"/>
                </a:solidFill>
                <a:latin typeface="+mj-lt"/>
              </a:rPr>
              <a:t>Problem</a:t>
            </a:r>
            <a:endParaRPr lang="en-US" sz="3200">
              <a:solidFill>
                <a:srgbClr val="820018"/>
              </a:solidFill>
              <a:latin typeface="+mj-lt"/>
            </a:endParaRPr>
          </a:p>
        </p:txBody>
      </p:sp>
      <p:sp>
        <p:nvSpPr>
          <p:cNvPr id="5" name="TextBox 4"/>
          <p:cNvSpPr txBox="1"/>
          <p:nvPr/>
        </p:nvSpPr>
        <p:spPr>
          <a:xfrm>
            <a:off x="504128" y="1592418"/>
            <a:ext cx="7373389" cy="1200329"/>
          </a:xfrm>
          <a:prstGeom prst="rect">
            <a:avLst/>
          </a:prstGeom>
          <a:noFill/>
        </p:spPr>
        <p:txBody>
          <a:bodyPr wrap="square" rtlCol="0" anchor="t">
            <a:spAutoFit/>
          </a:bodyPr>
          <a:lstStyle/>
          <a:p>
            <a:pPr algn="just"/>
            <a:r>
              <a:rPr lang="en-CA" sz="2400"/>
              <a:t>Infantry soldiers carry heavy loads for a prolonged period, which may decrease performance and increase chances of injuries</a:t>
            </a:r>
            <a:endParaRPr lang="en-CA" sz="2400">
              <a:cs typeface="Calibri"/>
            </a:endParaRPr>
          </a:p>
        </p:txBody>
      </p:sp>
      <p:sp>
        <p:nvSpPr>
          <p:cNvPr id="18" name="Rectangle 17">
            <a:extLst>
              <a:ext uri="{FF2B5EF4-FFF2-40B4-BE49-F238E27FC236}">
                <a16:creationId xmlns:a16="http://schemas.microsoft.com/office/drawing/2014/main" id="{2F3FF1DB-E643-4F98-9411-4DDBF08675D6}"/>
              </a:ext>
            </a:extLst>
          </p:cNvPr>
          <p:cNvSpPr/>
          <p:nvPr/>
        </p:nvSpPr>
        <p:spPr>
          <a:xfrm>
            <a:off x="506142" y="2906420"/>
            <a:ext cx="1072730" cy="769441"/>
          </a:xfrm>
          <a:prstGeom prst="rect">
            <a:avLst/>
          </a:prstGeom>
        </p:spPr>
        <p:txBody>
          <a:bodyPr wrap="none">
            <a:spAutoFit/>
          </a:bodyPr>
          <a:lstStyle/>
          <a:p>
            <a:r>
              <a:rPr lang="en-CA" sz="4400">
                <a:solidFill>
                  <a:srgbClr val="820018"/>
                </a:solidFill>
                <a:latin typeface="+mj-lt"/>
              </a:rPr>
              <a:t>Aim</a:t>
            </a:r>
            <a:endParaRPr lang="en-US" sz="4400">
              <a:solidFill>
                <a:srgbClr val="820018"/>
              </a:solidFill>
              <a:latin typeface="+mj-lt"/>
            </a:endParaRPr>
          </a:p>
        </p:txBody>
      </p:sp>
      <p:sp>
        <p:nvSpPr>
          <p:cNvPr id="20" name="TextBox 4">
            <a:extLst>
              <a:ext uri="{FF2B5EF4-FFF2-40B4-BE49-F238E27FC236}">
                <a16:creationId xmlns:a16="http://schemas.microsoft.com/office/drawing/2014/main" id="{8F3D4ACD-B0C0-4951-BFE3-AD70B5E99B2D}"/>
              </a:ext>
            </a:extLst>
          </p:cNvPr>
          <p:cNvSpPr txBox="1"/>
          <p:nvPr/>
        </p:nvSpPr>
        <p:spPr>
          <a:xfrm>
            <a:off x="506142" y="3677444"/>
            <a:ext cx="7965109" cy="1569660"/>
          </a:xfrm>
          <a:prstGeom prst="rect">
            <a:avLst/>
          </a:prstGeom>
          <a:noFill/>
        </p:spPr>
        <p:txBody>
          <a:bodyPr wrap="square" rtlCol="0" anchor="t">
            <a:spAutoFit/>
          </a:bodyPr>
          <a:lstStyle/>
          <a:p>
            <a:pPr algn="just"/>
            <a:r>
              <a:rPr lang="en-CA" sz="2400"/>
              <a:t>Design a passively powered lower-limb exoskeleton capable of transferring backpack load to the ground; hence, improving walking endurance and mission performance.</a:t>
            </a:r>
          </a:p>
          <a:p>
            <a:pPr algn="just"/>
            <a:endParaRPr lang="en-CA" sz="2400">
              <a:cs typeface="Calibri"/>
            </a:endParaRPr>
          </a:p>
        </p:txBody>
      </p:sp>
    </p:spTree>
    <p:extLst>
      <p:ext uri="{BB962C8B-B14F-4D97-AF65-F5344CB8AC3E}">
        <p14:creationId xmlns:p14="http://schemas.microsoft.com/office/powerpoint/2010/main" val="156203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2435" y="641811"/>
            <a:ext cx="4943789" cy="769441"/>
          </a:xfrm>
          <a:prstGeom prst="rect">
            <a:avLst/>
          </a:prstGeom>
        </p:spPr>
        <p:txBody>
          <a:bodyPr wrap="none" anchor="t">
            <a:spAutoFit/>
          </a:bodyPr>
          <a:lstStyle/>
          <a:p>
            <a:r>
              <a:rPr lang="en-CA" sz="4400">
                <a:solidFill>
                  <a:srgbClr val="820018"/>
                </a:solidFill>
                <a:latin typeface="+mj-lt"/>
                <a:cs typeface="Calibri Light"/>
              </a:rPr>
              <a:t>Current Exoskeletons</a:t>
            </a:r>
          </a:p>
        </p:txBody>
      </p:sp>
      <p:sp>
        <p:nvSpPr>
          <p:cNvPr id="5" name="TextBox 4"/>
          <p:cNvSpPr txBox="1"/>
          <p:nvPr/>
        </p:nvSpPr>
        <p:spPr>
          <a:xfrm>
            <a:off x="552435" y="1411252"/>
            <a:ext cx="7331877" cy="3785652"/>
          </a:xfrm>
          <a:prstGeom prst="rect">
            <a:avLst/>
          </a:prstGeom>
          <a:noFill/>
        </p:spPr>
        <p:txBody>
          <a:bodyPr wrap="square" rtlCol="0" anchor="t">
            <a:spAutoFit/>
          </a:bodyPr>
          <a:lstStyle/>
          <a:p>
            <a:pPr marL="342900" indent="-342900">
              <a:buFont typeface="Arial"/>
              <a:buChar char="•"/>
            </a:pPr>
            <a:r>
              <a:rPr lang="en-CA" sz="2000">
                <a:cs typeface="Calibri"/>
              </a:rPr>
              <a:t>HULC</a:t>
            </a:r>
          </a:p>
          <a:p>
            <a:pPr marL="800100" lvl="1" indent="-342900">
              <a:buFont typeface="Arial,Sans-Serif"/>
              <a:buChar char="•"/>
            </a:pPr>
            <a:r>
              <a:rPr lang="en-CA" sz="2000">
                <a:ea typeface="+mn-lt"/>
                <a:cs typeface="+mn-lt"/>
              </a:rPr>
              <a:t>Active</a:t>
            </a:r>
          </a:p>
          <a:p>
            <a:pPr marL="800100" lvl="1" indent="-342900">
              <a:buFont typeface="Arial,Sans-Serif"/>
              <a:buChar char="•"/>
            </a:pPr>
            <a:r>
              <a:rPr lang="en-CA" sz="2000">
                <a:ea typeface="+mn-lt"/>
                <a:cs typeface="+mn-lt"/>
              </a:rPr>
              <a:t>Made by Lockheed Martin</a:t>
            </a:r>
          </a:p>
          <a:p>
            <a:pPr marL="800100" lvl="1" indent="-342900">
              <a:buFont typeface="Arial,Sans-Serif"/>
              <a:buChar char="•"/>
            </a:pPr>
            <a:r>
              <a:rPr lang="en-CA" sz="2000">
                <a:ea typeface="+mn-lt"/>
                <a:cs typeface="+mn-lt"/>
              </a:rPr>
              <a:t>Carry a load up to 36 Kg</a:t>
            </a:r>
            <a:endParaRPr lang="en-CA"/>
          </a:p>
          <a:p>
            <a:pPr marL="342900" indent="-342900">
              <a:buFont typeface="Arial"/>
              <a:buChar char="•"/>
            </a:pPr>
            <a:r>
              <a:rPr lang="en-CA" sz="2000">
                <a:ea typeface="+mn-lt"/>
                <a:cs typeface="+mn-lt"/>
              </a:rPr>
              <a:t>Mawashi Tactical Exoskeleton</a:t>
            </a:r>
          </a:p>
          <a:p>
            <a:pPr marL="800100" lvl="1" indent="-342900">
              <a:buFont typeface="Arial"/>
              <a:buChar char="•"/>
            </a:pPr>
            <a:r>
              <a:rPr lang="en-CA" sz="2000">
                <a:cs typeface="Calibri"/>
              </a:rPr>
              <a:t>Passive </a:t>
            </a:r>
          </a:p>
          <a:p>
            <a:pPr marL="800100" lvl="1" indent="-342900">
              <a:buFont typeface="Arial"/>
              <a:buChar char="•"/>
            </a:pPr>
            <a:r>
              <a:rPr lang="en-CA" sz="2000">
                <a:cs typeface="Calibri"/>
              </a:rPr>
              <a:t>Spans from torso all the way to ankle</a:t>
            </a:r>
          </a:p>
          <a:p>
            <a:pPr marL="342900" indent="-342900">
              <a:buFont typeface="Arial"/>
              <a:buChar char="•"/>
            </a:pPr>
            <a:r>
              <a:rPr lang="en-CA" sz="2000">
                <a:cs typeface="Calibri"/>
              </a:rPr>
              <a:t>MIT Exoskeletons</a:t>
            </a:r>
            <a:endParaRPr lang="en-CA"/>
          </a:p>
          <a:p>
            <a:pPr marL="800100" lvl="1" indent="-342900">
              <a:buFont typeface="Arial"/>
              <a:buChar char="•"/>
            </a:pPr>
            <a:r>
              <a:rPr lang="en-CA" sz="2000">
                <a:cs typeface="Calibri"/>
              </a:rPr>
              <a:t>Quasi-passive</a:t>
            </a:r>
          </a:p>
          <a:p>
            <a:pPr marL="800100" lvl="1" indent="-342900">
              <a:buFont typeface="Arial"/>
              <a:buChar char="•"/>
            </a:pPr>
            <a:r>
              <a:rPr lang="en-CA" sz="2000">
                <a:cs typeface="Calibri"/>
              </a:rPr>
              <a:t>Transfer 80% of 36 Kg to ground</a:t>
            </a:r>
          </a:p>
          <a:p>
            <a:pPr lvl="1"/>
            <a:endParaRPr lang="en-CA" sz="2000">
              <a:cs typeface="Calibri"/>
            </a:endParaRPr>
          </a:p>
          <a:p>
            <a:pPr marL="342900" indent="-342900">
              <a:buFont typeface="Arial"/>
              <a:buChar char="•"/>
            </a:pPr>
            <a:endParaRPr lang="en-CA" sz="2000">
              <a:cs typeface="Calibri"/>
            </a:endParaRPr>
          </a:p>
        </p:txBody>
      </p:sp>
      <p:pic>
        <p:nvPicPr>
          <p:cNvPr id="23" name="Image 23" descr="Une image contenant extérieur, personne, homme, herbe&#10;&#10;Description générée avec un niveau de confiance très élevé">
            <a:extLst>
              <a:ext uri="{FF2B5EF4-FFF2-40B4-BE49-F238E27FC236}">
                <a16:creationId xmlns:a16="http://schemas.microsoft.com/office/drawing/2014/main" id="{D57FAF03-B69F-4C3A-8D94-88F727765418}"/>
              </a:ext>
            </a:extLst>
          </p:cNvPr>
          <p:cNvPicPr>
            <a:picLocks noChangeAspect="1"/>
          </p:cNvPicPr>
          <p:nvPr/>
        </p:nvPicPr>
        <p:blipFill>
          <a:blip r:embed="rId3"/>
          <a:stretch>
            <a:fillRect/>
          </a:stretch>
        </p:blipFill>
        <p:spPr>
          <a:xfrm>
            <a:off x="5276286" y="1220977"/>
            <a:ext cx="1445085" cy="2203120"/>
          </a:xfrm>
          <a:prstGeom prst="rect">
            <a:avLst/>
          </a:prstGeom>
        </p:spPr>
      </p:pic>
      <p:pic>
        <p:nvPicPr>
          <p:cNvPr id="25" name="Image 25" descr="Une image contenant personne, uniforme, habits, debout&#10;&#10;Description générée avec un niveau de confiance très élevé">
            <a:extLst>
              <a:ext uri="{FF2B5EF4-FFF2-40B4-BE49-F238E27FC236}">
                <a16:creationId xmlns:a16="http://schemas.microsoft.com/office/drawing/2014/main" id="{3A18016F-2B17-403E-8C42-B0B901BEF589}"/>
              </a:ext>
            </a:extLst>
          </p:cNvPr>
          <p:cNvPicPr>
            <a:picLocks noChangeAspect="1"/>
          </p:cNvPicPr>
          <p:nvPr/>
        </p:nvPicPr>
        <p:blipFill>
          <a:blip r:embed="rId4"/>
          <a:stretch>
            <a:fillRect/>
          </a:stretch>
        </p:blipFill>
        <p:spPr>
          <a:xfrm>
            <a:off x="6960555" y="2643540"/>
            <a:ext cx="2092837" cy="2078459"/>
          </a:xfrm>
          <a:prstGeom prst="rect">
            <a:avLst/>
          </a:prstGeom>
        </p:spPr>
      </p:pic>
      <p:pic>
        <p:nvPicPr>
          <p:cNvPr id="27" name="Image 27" descr="Une image contenant table&#10;&#10;Description générée avec un niveau de confiance très élevé">
            <a:extLst>
              <a:ext uri="{FF2B5EF4-FFF2-40B4-BE49-F238E27FC236}">
                <a16:creationId xmlns:a16="http://schemas.microsoft.com/office/drawing/2014/main" id="{576654C6-D124-4AFD-908F-2B6A36DCC494}"/>
              </a:ext>
            </a:extLst>
          </p:cNvPr>
          <p:cNvPicPr>
            <a:picLocks noChangeAspect="1"/>
          </p:cNvPicPr>
          <p:nvPr/>
        </p:nvPicPr>
        <p:blipFill>
          <a:blip r:embed="rId5"/>
          <a:stretch>
            <a:fillRect/>
          </a:stretch>
        </p:blipFill>
        <p:spPr>
          <a:xfrm>
            <a:off x="4786100" y="4123606"/>
            <a:ext cx="2225616" cy="1963548"/>
          </a:xfrm>
          <a:prstGeom prst="rect">
            <a:avLst/>
          </a:prstGeom>
        </p:spPr>
      </p:pic>
      <p:sp>
        <p:nvSpPr>
          <p:cNvPr id="12" name="ZoneTexte 11">
            <a:extLst>
              <a:ext uri="{FF2B5EF4-FFF2-40B4-BE49-F238E27FC236}">
                <a16:creationId xmlns:a16="http://schemas.microsoft.com/office/drawing/2014/main" id="{91D0488D-ADC5-4807-87CC-D61CE51F68A8}"/>
              </a:ext>
            </a:extLst>
          </p:cNvPr>
          <p:cNvSpPr txBox="1"/>
          <p:nvPr/>
        </p:nvSpPr>
        <p:spPr>
          <a:xfrm>
            <a:off x="6651250" y="1146921"/>
            <a:ext cx="39444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050"/>
              <a:t>[1]</a:t>
            </a:r>
            <a:endParaRPr lang="fr-FR" sz="1100">
              <a:cs typeface="Calibri"/>
            </a:endParaRPr>
          </a:p>
        </p:txBody>
      </p:sp>
      <p:sp>
        <p:nvSpPr>
          <p:cNvPr id="16" name="ZoneTexte 15">
            <a:extLst>
              <a:ext uri="{FF2B5EF4-FFF2-40B4-BE49-F238E27FC236}">
                <a16:creationId xmlns:a16="http://schemas.microsoft.com/office/drawing/2014/main" id="{261028B0-E5B0-49C4-80E0-711EAA4749C9}"/>
              </a:ext>
            </a:extLst>
          </p:cNvPr>
          <p:cNvSpPr txBox="1"/>
          <p:nvPr/>
        </p:nvSpPr>
        <p:spPr>
          <a:xfrm>
            <a:off x="8524873" y="2428874"/>
            <a:ext cx="39444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050"/>
              <a:t>[2]</a:t>
            </a:r>
            <a:endParaRPr lang="fr-FR" sz="1100">
              <a:cs typeface="Calibri"/>
            </a:endParaRPr>
          </a:p>
        </p:txBody>
      </p:sp>
      <p:sp>
        <p:nvSpPr>
          <p:cNvPr id="17" name="ZoneTexte 16">
            <a:extLst>
              <a:ext uri="{FF2B5EF4-FFF2-40B4-BE49-F238E27FC236}">
                <a16:creationId xmlns:a16="http://schemas.microsoft.com/office/drawing/2014/main" id="{B2DBC4B5-9641-4FDB-9214-45CA330CF4A2}"/>
              </a:ext>
            </a:extLst>
          </p:cNvPr>
          <p:cNvSpPr txBox="1"/>
          <p:nvPr/>
        </p:nvSpPr>
        <p:spPr>
          <a:xfrm>
            <a:off x="6651249" y="5880285"/>
            <a:ext cx="39444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050"/>
              <a:t>[3]</a:t>
            </a:r>
            <a:endParaRPr lang="fr-FR" sz="1100">
              <a:cs typeface="Calibri"/>
            </a:endParaRPr>
          </a:p>
        </p:txBody>
      </p:sp>
      <p:graphicFrame>
        <p:nvGraphicFramePr>
          <p:cNvPr id="251" name="Diagram 1">
            <a:extLst>
              <a:ext uri="{FF2B5EF4-FFF2-40B4-BE49-F238E27FC236}">
                <a16:creationId xmlns:a16="http://schemas.microsoft.com/office/drawing/2014/main" id="{91F46B75-AF02-4709-928B-BA9C85F97655}"/>
              </a:ext>
            </a:extLst>
          </p:cNvPr>
          <p:cNvGraphicFramePr/>
          <p:nvPr>
            <p:extLst>
              <p:ext uri="{D42A27DB-BD31-4B8C-83A1-F6EECF244321}">
                <p14:modId xmlns:p14="http://schemas.microsoft.com/office/powerpoint/2010/main" val="3378888102"/>
              </p:ext>
            </p:extLst>
          </p:nvPr>
        </p:nvGraphicFramePr>
        <p:xfrm>
          <a:off x="920950" y="99437"/>
          <a:ext cx="7038770" cy="2761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96385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0034" y="984810"/>
            <a:ext cx="4079215" cy="769441"/>
          </a:xfrm>
          <a:prstGeom prst="rect">
            <a:avLst/>
          </a:prstGeom>
        </p:spPr>
        <p:txBody>
          <a:bodyPr wrap="square" anchor="t">
            <a:spAutoFit/>
          </a:bodyPr>
          <a:lstStyle/>
          <a:p>
            <a:r>
              <a:rPr lang="en-CA" sz="4400">
                <a:solidFill>
                  <a:srgbClr val="820018"/>
                </a:solidFill>
                <a:latin typeface="+mj-lt"/>
              </a:rPr>
              <a:t>Design Criteria</a:t>
            </a:r>
            <a:endParaRPr lang="en-US" sz="4400">
              <a:solidFill>
                <a:srgbClr val="820018"/>
              </a:solidFill>
              <a:latin typeface="+mj-lt"/>
            </a:endParaRPr>
          </a:p>
        </p:txBody>
      </p:sp>
      <p:sp>
        <p:nvSpPr>
          <p:cNvPr id="8" name="TextBox 7"/>
          <p:cNvSpPr txBox="1"/>
          <p:nvPr/>
        </p:nvSpPr>
        <p:spPr>
          <a:xfrm>
            <a:off x="359929" y="1906992"/>
            <a:ext cx="7526788" cy="2708434"/>
          </a:xfrm>
          <a:prstGeom prst="rect">
            <a:avLst/>
          </a:prstGeom>
          <a:noFill/>
        </p:spPr>
        <p:txBody>
          <a:bodyPr wrap="square" rtlCol="0" anchor="t">
            <a:spAutoFit/>
          </a:bodyPr>
          <a:lstStyle/>
          <a:p>
            <a:pPr marL="285750" indent="-285750" algn="just">
              <a:lnSpc>
                <a:spcPct val="150000"/>
              </a:lnSpc>
              <a:buFont typeface="Arial" panose="020B0604020202020204" pitchFamily="34" charset="0"/>
              <a:buChar char="•"/>
            </a:pPr>
            <a:r>
              <a:rPr lang="en-CA" sz="2000">
                <a:cs typeface="Calibri"/>
              </a:rPr>
              <a:t>System will harvest &amp; restore energy from gait (Passively powered) </a:t>
            </a:r>
          </a:p>
          <a:p>
            <a:pPr marL="285750" indent="-285750" algn="just">
              <a:lnSpc>
                <a:spcPct val="150000"/>
              </a:lnSpc>
              <a:buFont typeface="Arial" panose="020B0604020202020204" pitchFamily="34" charset="0"/>
              <a:buChar char="•"/>
            </a:pPr>
            <a:r>
              <a:rPr lang="en-CA" sz="2000"/>
              <a:t>Increase load carrying capacity &amp; walking endurance</a:t>
            </a:r>
          </a:p>
          <a:p>
            <a:pPr marL="285750" indent="-285750" algn="just">
              <a:lnSpc>
                <a:spcPct val="150000"/>
              </a:lnSpc>
              <a:buFont typeface="Arial" panose="020B0604020202020204" pitchFamily="34" charset="0"/>
              <a:buChar char="•"/>
            </a:pPr>
            <a:r>
              <a:rPr lang="en-CA" sz="2000">
                <a:cs typeface="Calibri"/>
              </a:rPr>
              <a:t>Durable</a:t>
            </a:r>
          </a:p>
          <a:p>
            <a:pPr marL="285750" indent="-285750" algn="just">
              <a:lnSpc>
                <a:spcPct val="150000"/>
              </a:lnSpc>
              <a:buFont typeface="Arial" panose="020B0604020202020204" pitchFamily="34" charset="0"/>
              <a:buChar char="•"/>
            </a:pPr>
            <a:r>
              <a:rPr lang="en-CA" sz="2000">
                <a:cs typeface="Calibri"/>
              </a:rPr>
              <a:t>Comfortable</a:t>
            </a:r>
          </a:p>
          <a:p>
            <a:pPr marL="285750" indent="-285750" algn="just">
              <a:lnSpc>
                <a:spcPct val="150000"/>
              </a:lnSpc>
              <a:buFont typeface="Arial" panose="020B0604020202020204" pitchFamily="34" charset="0"/>
              <a:buChar char="•"/>
            </a:pPr>
            <a:r>
              <a:rPr lang="en-CA" sz="2000"/>
              <a:t>Safe &amp; reliable</a:t>
            </a:r>
          </a:p>
          <a:p>
            <a:pPr algn="just"/>
            <a:endParaRPr lang="en-US" sz="2000"/>
          </a:p>
        </p:txBody>
      </p:sp>
      <p:graphicFrame>
        <p:nvGraphicFramePr>
          <p:cNvPr id="10" name="Diagram 9"/>
          <p:cNvGraphicFramePr/>
          <p:nvPr>
            <p:extLst>
              <p:ext uri="{D42A27DB-BD31-4B8C-83A1-F6EECF244321}">
                <p14:modId xmlns:p14="http://schemas.microsoft.com/office/powerpoint/2010/main" val="4245562975"/>
              </p:ext>
            </p:extLst>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Image 17" descr="Une image contenant table, skiant, verres, groupe&#10;&#10;Description générée avec un niveau de confiance très élevé">
            <a:extLst>
              <a:ext uri="{FF2B5EF4-FFF2-40B4-BE49-F238E27FC236}">
                <a16:creationId xmlns:a16="http://schemas.microsoft.com/office/drawing/2014/main" id="{B545B535-9B7B-4F80-981E-EFD50959509E}"/>
              </a:ext>
            </a:extLst>
          </p:cNvPr>
          <p:cNvPicPr>
            <a:picLocks noChangeAspect="1"/>
          </p:cNvPicPr>
          <p:nvPr/>
        </p:nvPicPr>
        <p:blipFill>
          <a:blip r:embed="rId8"/>
          <a:stretch>
            <a:fillRect/>
          </a:stretch>
        </p:blipFill>
        <p:spPr>
          <a:xfrm>
            <a:off x="3511806" y="2824809"/>
            <a:ext cx="4377292" cy="3034193"/>
          </a:xfrm>
          <a:prstGeom prst="rect">
            <a:avLst/>
          </a:prstGeom>
        </p:spPr>
      </p:pic>
    </p:spTree>
    <p:extLst>
      <p:ext uri="{BB962C8B-B14F-4D97-AF65-F5344CB8AC3E}">
        <p14:creationId xmlns:p14="http://schemas.microsoft.com/office/powerpoint/2010/main" val="332717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92306293"/>
              </p:ext>
            </p:extLst>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99577" y="1886699"/>
            <a:ext cx="8554563" cy="3276282"/>
          </a:xfrm>
          <a:prstGeom prst="rect">
            <a:avLst/>
          </a:prstGeom>
          <a:noFill/>
        </p:spPr>
        <p:txBody>
          <a:bodyPr wrap="square" rtlCol="0" anchor="t">
            <a:spAutoFit/>
          </a:bodyPr>
          <a:lstStyle/>
          <a:p>
            <a:pPr marL="342900" indent="-342900" algn="just">
              <a:lnSpc>
                <a:spcPct val="150000"/>
              </a:lnSpc>
              <a:buFont typeface="Arial"/>
              <a:buChar char="•"/>
            </a:pPr>
            <a:r>
              <a:rPr lang="en-CA" sz="2000" dirty="0">
                <a:cs typeface="Calibri"/>
              </a:rPr>
              <a:t>Made for male and female infantry soldiers , aged 21-25</a:t>
            </a:r>
          </a:p>
          <a:p>
            <a:pPr marL="342900" indent="-342900" algn="just">
              <a:lnSpc>
                <a:spcPct val="150000"/>
              </a:lnSpc>
              <a:buFont typeface="Arial"/>
              <a:buChar char="•"/>
            </a:pPr>
            <a:r>
              <a:rPr lang="en-CA" sz="2000" dirty="0">
                <a:cs typeface="Calibri"/>
              </a:rPr>
              <a:t>Minimum 50% reduction carried weight</a:t>
            </a:r>
            <a:endParaRPr lang="en-CA" dirty="0"/>
          </a:p>
          <a:p>
            <a:pPr marL="342900" indent="-342900" algn="just">
              <a:lnSpc>
                <a:spcPct val="150000"/>
              </a:lnSpc>
              <a:buFont typeface="Arial"/>
              <a:buChar char="•"/>
            </a:pPr>
            <a:r>
              <a:rPr lang="en-CA" sz="2000" dirty="0">
                <a:cs typeface="Calibri"/>
              </a:rPr>
              <a:t>Maximum Backpack weight : 50 Kg</a:t>
            </a:r>
          </a:p>
          <a:p>
            <a:pPr marL="342900" indent="-342900" algn="just">
              <a:lnSpc>
                <a:spcPct val="150000"/>
              </a:lnSpc>
              <a:buFont typeface="Arial"/>
              <a:buChar char="•"/>
            </a:pPr>
            <a:r>
              <a:rPr lang="en-CA" sz="2000" dirty="0">
                <a:cs typeface="Calibri"/>
              </a:rPr>
              <a:t>Maximum Exoskeleton weight : 25 kg</a:t>
            </a:r>
          </a:p>
          <a:p>
            <a:pPr marL="342900" indent="-342900" algn="just">
              <a:lnSpc>
                <a:spcPct val="150000"/>
              </a:lnSpc>
              <a:buFont typeface="Arial"/>
              <a:buChar char="•"/>
            </a:pPr>
            <a:r>
              <a:rPr lang="en-CA" sz="2000" dirty="0">
                <a:cs typeface="Calibri"/>
              </a:rPr>
              <a:t>Assist 10% of hip flexion moment</a:t>
            </a:r>
          </a:p>
          <a:p>
            <a:pPr marL="342900" indent="-342900" algn="just">
              <a:lnSpc>
                <a:spcPct val="150000"/>
              </a:lnSpc>
              <a:buFont typeface="Arial"/>
              <a:buChar char="•"/>
            </a:pPr>
            <a:r>
              <a:rPr lang="en-CA" sz="2000" dirty="0">
                <a:cs typeface="Calibri"/>
              </a:rPr>
              <a:t>Height limited to 153.5 cm to 187 cm</a:t>
            </a:r>
          </a:p>
          <a:p>
            <a:pPr marL="342900" indent="-342900" algn="just">
              <a:lnSpc>
                <a:spcPct val="150000"/>
              </a:lnSpc>
              <a:buFont typeface="Arial"/>
              <a:buChar char="•"/>
            </a:pPr>
            <a:r>
              <a:rPr lang="en-CA" sz="2000" dirty="0">
                <a:cs typeface="Calibri"/>
              </a:rPr>
              <a:t>Allow 95 % range of motion</a:t>
            </a:r>
          </a:p>
        </p:txBody>
      </p:sp>
      <p:sp>
        <p:nvSpPr>
          <p:cNvPr id="13" name="Rectangle 12">
            <a:extLst>
              <a:ext uri="{FF2B5EF4-FFF2-40B4-BE49-F238E27FC236}">
                <a16:creationId xmlns:a16="http://schemas.microsoft.com/office/drawing/2014/main" id="{C4866ED8-12EC-45D7-8B35-4DA5AC7BA722}"/>
              </a:ext>
            </a:extLst>
          </p:cNvPr>
          <p:cNvSpPr/>
          <p:nvPr/>
        </p:nvSpPr>
        <p:spPr>
          <a:xfrm>
            <a:off x="265563" y="850339"/>
            <a:ext cx="4079215" cy="769441"/>
          </a:xfrm>
          <a:prstGeom prst="rect">
            <a:avLst/>
          </a:prstGeom>
        </p:spPr>
        <p:txBody>
          <a:bodyPr wrap="square" anchor="t">
            <a:spAutoFit/>
          </a:bodyPr>
          <a:lstStyle/>
          <a:p>
            <a:r>
              <a:rPr lang="en-CA" sz="4400">
                <a:solidFill>
                  <a:srgbClr val="820018"/>
                </a:solidFill>
                <a:latin typeface="+mj-lt"/>
              </a:rPr>
              <a:t>Restrictions</a:t>
            </a:r>
            <a:endParaRPr lang="fr-FR"/>
          </a:p>
        </p:txBody>
      </p:sp>
    </p:spTree>
    <p:extLst>
      <p:ext uri="{BB962C8B-B14F-4D97-AF65-F5344CB8AC3E}">
        <p14:creationId xmlns:p14="http://schemas.microsoft.com/office/powerpoint/2010/main" val="1267859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700005838"/>
              </p:ext>
            </p:extLst>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259237" y="806285"/>
            <a:ext cx="3484287" cy="769441"/>
          </a:xfrm>
          <a:prstGeom prst="rect">
            <a:avLst/>
          </a:prstGeom>
        </p:spPr>
        <p:txBody>
          <a:bodyPr wrap="none" anchor="t">
            <a:spAutoFit/>
          </a:bodyPr>
          <a:lstStyle/>
          <a:p>
            <a:r>
              <a:rPr lang="en-CA" sz="4400">
                <a:solidFill>
                  <a:srgbClr val="820018"/>
                </a:solidFill>
                <a:latin typeface="+mj-lt"/>
              </a:rPr>
              <a:t>Hip Subsystem</a:t>
            </a:r>
            <a:endParaRPr lang="en-US" sz="4400">
              <a:solidFill>
                <a:srgbClr val="820018"/>
              </a:solidFill>
              <a:latin typeface="+mj-lt"/>
            </a:endParaRPr>
          </a:p>
        </p:txBody>
      </p:sp>
      <p:sp>
        <p:nvSpPr>
          <p:cNvPr id="5" name="TextBox 4"/>
          <p:cNvSpPr txBox="1"/>
          <p:nvPr/>
        </p:nvSpPr>
        <p:spPr>
          <a:xfrm>
            <a:off x="456462" y="1763986"/>
            <a:ext cx="7978781" cy="2814617"/>
          </a:xfrm>
          <a:prstGeom prst="rect">
            <a:avLst/>
          </a:prstGeom>
          <a:noFill/>
        </p:spPr>
        <p:txBody>
          <a:bodyPr wrap="square" rtlCol="0" anchor="t">
            <a:spAutoFit/>
          </a:bodyPr>
          <a:lstStyle/>
          <a:p>
            <a:pPr marL="342900" indent="-342900" algn="just">
              <a:lnSpc>
                <a:spcPct val="150000"/>
              </a:lnSpc>
              <a:buFont typeface="Arial,Sans-Serif"/>
              <a:buChar char="•"/>
            </a:pPr>
            <a:r>
              <a:rPr lang="en-CA" sz="2000">
                <a:ea typeface="+mn-lt"/>
                <a:cs typeface="+mn-lt"/>
              </a:rPr>
              <a:t>Primarily made from Aluminum alloys ( 1100-0 and 1024-0)</a:t>
            </a:r>
          </a:p>
          <a:p>
            <a:pPr marL="342900" indent="-342900" algn="just">
              <a:lnSpc>
                <a:spcPct val="150000"/>
              </a:lnSpc>
              <a:buFont typeface="Arial,Sans-Serif"/>
              <a:buChar char="•"/>
            </a:pPr>
            <a:r>
              <a:rPr lang="en-CA" sz="2000">
                <a:ea typeface="+mn-lt"/>
                <a:cs typeface="+mn-lt"/>
              </a:rPr>
              <a:t>2 DOFs: Extension/Flexion and Abduction/Adduction</a:t>
            </a:r>
          </a:p>
          <a:p>
            <a:pPr marL="800100" lvl="1" indent="-342900" algn="just">
              <a:lnSpc>
                <a:spcPct val="150000"/>
              </a:lnSpc>
              <a:buFont typeface="Arial,Sans-Serif"/>
              <a:buChar char="•"/>
            </a:pPr>
            <a:r>
              <a:rPr lang="en-CA" sz="2000">
                <a:ea typeface="+mn-lt"/>
                <a:cs typeface="+mn-lt"/>
              </a:rPr>
              <a:t>Flexion assist only </a:t>
            </a:r>
            <a:endParaRPr lang="en-CA" sz="2000">
              <a:cs typeface="Calibri"/>
            </a:endParaRPr>
          </a:p>
          <a:p>
            <a:pPr marL="800100" lvl="1" indent="-342900" algn="just">
              <a:lnSpc>
                <a:spcPct val="150000"/>
              </a:lnSpc>
              <a:buFont typeface="Arial,Sans-Serif"/>
              <a:buChar char="•"/>
            </a:pPr>
            <a:r>
              <a:rPr lang="en-CA" sz="2000">
                <a:cs typeface="Calibri"/>
              </a:rPr>
              <a:t>Free range of motion at for hip abduction</a:t>
            </a:r>
          </a:p>
          <a:p>
            <a:pPr marL="800100" lvl="1" indent="-342900" algn="just">
              <a:lnSpc>
                <a:spcPct val="150000"/>
              </a:lnSpc>
              <a:buFont typeface="Arial,Sans-Serif"/>
              <a:buChar char="•"/>
            </a:pPr>
            <a:endParaRPr lang="en-CA" sz="2000">
              <a:cs typeface="Calibri"/>
            </a:endParaRPr>
          </a:p>
          <a:p>
            <a:pPr lvl="2">
              <a:lnSpc>
                <a:spcPct val="150000"/>
              </a:lnSpc>
            </a:pPr>
            <a:endParaRPr lang="en-CA" sz="2000">
              <a:cs typeface="Calibri"/>
            </a:endParaRPr>
          </a:p>
        </p:txBody>
      </p:sp>
      <p:pic>
        <p:nvPicPr>
          <p:cNvPr id="17" name="Image 17" descr="Une image contenant table, assis, banc, noir&#10;&#10;Description générée avec un niveau de confiance très élevé">
            <a:extLst>
              <a:ext uri="{FF2B5EF4-FFF2-40B4-BE49-F238E27FC236}">
                <a16:creationId xmlns:a16="http://schemas.microsoft.com/office/drawing/2014/main" id="{FD5EB775-F052-457E-8D11-957B76A3168B}"/>
              </a:ext>
            </a:extLst>
          </p:cNvPr>
          <p:cNvPicPr>
            <a:picLocks noChangeAspect="1"/>
          </p:cNvPicPr>
          <p:nvPr/>
        </p:nvPicPr>
        <p:blipFill rotWithShape="1">
          <a:blip r:embed="rId8"/>
          <a:srcRect l="26316" t="27074" r="810" b="1310"/>
          <a:stretch/>
        </p:blipFill>
        <p:spPr>
          <a:xfrm>
            <a:off x="4365812" y="3941405"/>
            <a:ext cx="4016196" cy="1826767"/>
          </a:xfrm>
          <a:prstGeom prst="rect">
            <a:avLst/>
          </a:prstGeom>
        </p:spPr>
      </p:pic>
      <p:pic>
        <p:nvPicPr>
          <p:cNvPr id="20" name="Image 20" descr="Une image contenant intérieur, table, appareil photo, miroir&#10;&#10;Description générée avec un niveau de confiance très élevé">
            <a:extLst>
              <a:ext uri="{FF2B5EF4-FFF2-40B4-BE49-F238E27FC236}">
                <a16:creationId xmlns:a16="http://schemas.microsoft.com/office/drawing/2014/main" id="{5CF6179F-1262-46F7-B5EF-913866C9E4F8}"/>
              </a:ext>
            </a:extLst>
          </p:cNvPr>
          <p:cNvPicPr>
            <a:picLocks noChangeAspect="1"/>
          </p:cNvPicPr>
          <p:nvPr/>
        </p:nvPicPr>
        <p:blipFill rotWithShape="1">
          <a:blip r:embed="rId9"/>
          <a:srcRect l="20261" t="11268" r="5229" b="704"/>
          <a:stretch/>
        </p:blipFill>
        <p:spPr>
          <a:xfrm>
            <a:off x="744070" y="3905545"/>
            <a:ext cx="3487273" cy="1898028"/>
          </a:xfrm>
          <a:prstGeom prst="rect">
            <a:avLst/>
          </a:prstGeom>
        </p:spPr>
      </p:pic>
    </p:spTree>
    <p:extLst>
      <p:ext uri="{BB962C8B-B14F-4D97-AF65-F5344CB8AC3E}">
        <p14:creationId xmlns:p14="http://schemas.microsoft.com/office/powerpoint/2010/main" val="2296424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Image 15" descr="Une image contenant intérieur, table, appareil photo, miroir&#10;&#10;Description générée avec un niveau de confiance très élevé">
            <a:extLst>
              <a:ext uri="{FF2B5EF4-FFF2-40B4-BE49-F238E27FC236}">
                <a16:creationId xmlns:a16="http://schemas.microsoft.com/office/drawing/2014/main" id="{7FFE9F36-6B45-43E5-AEF2-AED36F8B3273}"/>
              </a:ext>
            </a:extLst>
          </p:cNvPr>
          <p:cNvPicPr>
            <a:picLocks noChangeAspect="1"/>
          </p:cNvPicPr>
          <p:nvPr/>
        </p:nvPicPr>
        <p:blipFill>
          <a:blip r:embed="rId8"/>
          <a:stretch>
            <a:fillRect/>
          </a:stretch>
        </p:blipFill>
        <p:spPr>
          <a:xfrm>
            <a:off x="938998" y="1394807"/>
            <a:ext cx="7266003" cy="4068385"/>
          </a:xfrm>
          <a:prstGeom prst="rect">
            <a:avLst/>
          </a:prstGeom>
        </p:spPr>
      </p:pic>
    </p:spTree>
    <p:extLst>
      <p:ext uri="{BB962C8B-B14F-4D97-AF65-F5344CB8AC3E}">
        <p14:creationId xmlns:p14="http://schemas.microsoft.com/office/powerpoint/2010/main" val="95463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040453" y="88024"/>
          <a:ext cx="7038770" cy="276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 name="Image 22" descr="Une image contenant intérieur, équipement électronique, miroir, table&#10;&#10;Description générée avec un niveau de confiance très élevé">
            <a:extLst>
              <a:ext uri="{FF2B5EF4-FFF2-40B4-BE49-F238E27FC236}">
                <a16:creationId xmlns:a16="http://schemas.microsoft.com/office/drawing/2014/main" id="{FA866E9F-C270-4F39-8C90-BE780305870D}"/>
              </a:ext>
            </a:extLst>
          </p:cNvPr>
          <p:cNvPicPr>
            <a:picLocks noChangeAspect="1"/>
          </p:cNvPicPr>
          <p:nvPr/>
        </p:nvPicPr>
        <p:blipFill>
          <a:blip r:embed="rId8"/>
          <a:stretch>
            <a:fillRect/>
          </a:stretch>
        </p:blipFill>
        <p:spPr>
          <a:xfrm>
            <a:off x="952200" y="1747462"/>
            <a:ext cx="7239600" cy="3363076"/>
          </a:xfrm>
          <a:prstGeom prst="rect">
            <a:avLst/>
          </a:prstGeom>
        </p:spPr>
      </p:pic>
    </p:spTree>
    <p:extLst>
      <p:ext uri="{BB962C8B-B14F-4D97-AF65-F5344CB8AC3E}">
        <p14:creationId xmlns:p14="http://schemas.microsoft.com/office/powerpoint/2010/main" val="20684115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1374</Words>
  <Application>Microsoft Office PowerPoint</Application>
  <PresentationFormat>On-screen Show (4:3)</PresentationFormat>
  <Paragraphs>265</Paragraphs>
  <Slides>21</Slides>
  <Notes>17</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Arial,Sans-Serif</vt:lpstr>
      <vt:lpstr>Calibri</vt:lpstr>
      <vt:lpstr>Calibri Light</vt:lpstr>
      <vt:lpstr>Copperplate Gothic Bold</vt:lpstr>
      <vt:lpstr>Verdana</vt:lpstr>
      <vt:lpstr>Office Theme</vt:lpstr>
      <vt:lpstr>Custom Design</vt:lpstr>
      <vt:lpstr>Ex.IO: A Weight-Assist Exoskeleton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Ottawa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kbroo095</dc:creator>
  <cp:lastModifiedBy>Megan Vandermolen</cp:lastModifiedBy>
  <cp:revision>3</cp:revision>
  <dcterms:created xsi:type="dcterms:W3CDTF">2016-04-21T17:22:47Z</dcterms:created>
  <dcterms:modified xsi:type="dcterms:W3CDTF">2019-12-03T16:54:30Z</dcterms:modified>
</cp:coreProperties>
</file>